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8" r:id="rId3"/>
    <p:sldId id="259" r:id="rId4"/>
    <p:sldId id="260" r:id="rId5"/>
    <p:sldId id="261" r:id="rId6"/>
    <p:sldId id="262" r:id="rId8"/>
    <p:sldId id="263" r:id="rId9"/>
    <p:sldId id="264"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Lst>
  <p:sldSz cx="9144000" cy="6858000" type="screen4x3"/>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4" autoAdjust="0"/>
  </p:normalViewPr>
  <p:slideViewPr>
    <p:cSldViewPr>
      <p:cViewPr varScale="1">
        <p:scale>
          <a:sx n="83" d="100"/>
          <a:sy n="83" d="100"/>
        </p:scale>
        <p:origin x="2328" y="84"/>
      </p:cViewPr>
      <p:guideLst>
        <p:guide orient="horz" pos="2160"/>
        <p:guide pos="2880"/>
      </p:guideLst>
    </p:cSldViewPr>
  </p:slideViewPr>
  <p:notesTextViewPr>
    <p:cViewPr>
      <p:scale>
        <a:sx n="1" d="1"/>
        <a:sy n="1" d="1"/>
      </p:scale>
      <p:origin x="0" y="0"/>
    </p:cViewPr>
  </p:notesTextViewPr>
  <p:sorterViewPr>
    <p:cViewPr>
      <p:scale>
        <a:sx n="150" d="100"/>
        <a:sy n="150" d="100"/>
      </p:scale>
      <p:origin x="0" y="-71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10.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10" name=""/>
        <p:cNvGrpSpPr/>
        <p:nvPr/>
      </p:nvGrpSpPr>
      <p:grpSpPr>
        <a:xfrm>
          <a:off x="0" y="0"/>
          <a:ext cx="0" cy="0"/>
          <a:chOff x="0" y="0"/>
          <a:chExt cx="0" cy="0"/>
        </a:xfrm>
      </p:grpSpPr>
      <p:sp>
        <p:nvSpPr>
          <p:cNvPr id="1048746"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747"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1048748"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p>
            <a:endParaRPr lang="zh-CN" altLang="en-US"/>
          </a:p>
        </p:txBody>
      </p:sp>
      <p:sp>
        <p:nvSpPr>
          <p:cNvPr id="1048749"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50"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751"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10" name="幻灯片图像占位符 1"/>
          <p:cNvSpPr>
            <a:spLocks noGrp="1" noRot="1" noChangeAspect="1"/>
          </p:cNvSpPr>
          <p:nvPr>
            <p:ph type="sldImg"/>
          </p:nvPr>
        </p:nvSpPr>
        <p:spPr/>
      </p:sp>
      <p:sp>
        <p:nvSpPr>
          <p:cNvPr id="1048611" name="备注占位符 2"/>
          <p:cNvSpPr>
            <a:spLocks noGrp="1"/>
          </p:cNvSpPr>
          <p:nvPr>
            <p:ph type="body" idx="1"/>
          </p:nvPr>
        </p:nvSpPr>
        <p:spPr/>
        <p:txBody>
          <a:bodyPr/>
          <a:p>
            <a:endParaRPr lang="zh-CN" altLang="en-US" dirty="0"/>
          </a:p>
        </p:txBody>
      </p:sp>
      <p:sp>
        <p:nvSpPr>
          <p:cNvPr id="1048612"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15" name="幻灯片图像占位符 1"/>
          <p:cNvSpPr>
            <a:spLocks noGrp="1" noRot="1" noChangeAspect="1"/>
          </p:cNvSpPr>
          <p:nvPr>
            <p:ph type="sldImg"/>
          </p:nvPr>
        </p:nvSpPr>
        <p:spPr/>
      </p:sp>
      <p:sp>
        <p:nvSpPr>
          <p:cNvPr id="1048616" name="备注占位符 2"/>
          <p:cNvSpPr>
            <a:spLocks noGrp="1"/>
          </p:cNvSpPr>
          <p:nvPr>
            <p:ph type="body" idx="1"/>
          </p:nvPr>
        </p:nvSpPr>
        <p:spPr/>
        <p:txBody>
          <a:bodyPr/>
          <a:p>
            <a:endParaRPr lang="zh-CN" altLang="en-US" dirty="0"/>
          </a:p>
        </p:txBody>
      </p:sp>
      <p:sp>
        <p:nvSpPr>
          <p:cNvPr id="1048617"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20" name="幻灯片图像占位符 1"/>
          <p:cNvSpPr>
            <a:spLocks noGrp="1" noRot="1" noChangeAspect="1"/>
          </p:cNvSpPr>
          <p:nvPr>
            <p:ph type="sldImg"/>
          </p:nvPr>
        </p:nvSpPr>
        <p:spPr/>
      </p:sp>
      <p:sp>
        <p:nvSpPr>
          <p:cNvPr id="1048621" name="备注占位符 2"/>
          <p:cNvSpPr>
            <a:spLocks noGrp="1"/>
          </p:cNvSpPr>
          <p:nvPr>
            <p:ph type="body" idx="1"/>
          </p:nvPr>
        </p:nvSpPr>
        <p:spPr/>
        <p:txBody>
          <a:bodyPr/>
          <a:p>
            <a:endParaRPr lang="zh-CN" altLang="en-US" dirty="0"/>
          </a:p>
        </p:txBody>
      </p:sp>
      <p:sp>
        <p:nvSpPr>
          <p:cNvPr id="1048622"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25" name="幻灯片图像占位符 1"/>
          <p:cNvSpPr>
            <a:spLocks noGrp="1" noRot="1" noChangeAspect="1"/>
          </p:cNvSpPr>
          <p:nvPr>
            <p:ph type="sldImg"/>
          </p:nvPr>
        </p:nvSpPr>
        <p:spPr/>
      </p:sp>
      <p:sp>
        <p:nvSpPr>
          <p:cNvPr id="1048626" name="备注占位符 2"/>
          <p:cNvSpPr>
            <a:spLocks noGrp="1"/>
          </p:cNvSpPr>
          <p:nvPr>
            <p:ph type="body" idx="1"/>
          </p:nvPr>
        </p:nvSpPr>
        <p:spPr/>
        <p:txBody>
          <a:bodyPr/>
          <a:p>
            <a:endParaRPr lang="zh-CN" altLang="en-US" dirty="0"/>
          </a:p>
        </p:txBody>
      </p:sp>
      <p:sp>
        <p:nvSpPr>
          <p:cNvPr id="1048627"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30" name="幻灯片图像占位符 1"/>
          <p:cNvSpPr>
            <a:spLocks noGrp="1" noRot="1" noChangeAspect="1"/>
          </p:cNvSpPr>
          <p:nvPr>
            <p:ph type="sldImg"/>
          </p:nvPr>
        </p:nvSpPr>
        <p:spPr/>
      </p:sp>
      <p:sp>
        <p:nvSpPr>
          <p:cNvPr id="1048631" name="备注占位符 2"/>
          <p:cNvSpPr>
            <a:spLocks noGrp="1"/>
          </p:cNvSpPr>
          <p:nvPr>
            <p:ph type="body" idx="1"/>
          </p:nvPr>
        </p:nvSpPr>
        <p:spPr/>
        <p:txBody>
          <a:bodyPr/>
          <a:p>
            <a:endParaRPr lang="zh-CN" altLang="en-US" dirty="0"/>
          </a:p>
        </p:txBody>
      </p:sp>
      <p:sp>
        <p:nvSpPr>
          <p:cNvPr id="1048632"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p>
            <a:endParaRPr lang="zh-CN" altLang="en-US" dirty="0"/>
          </a:p>
        </p:txBody>
      </p:sp>
      <p:sp>
        <p:nvSpPr>
          <p:cNvPr id="1048649"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57" name="幻灯片图像占位符 1"/>
          <p:cNvSpPr>
            <a:spLocks noGrp="1" noRot="1" noChangeAspect="1"/>
          </p:cNvSpPr>
          <p:nvPr>
            <p:ph type="sldImg"/>
          </p:nvPr>
        </p:nvSpPr>
        <p:spPr/>
      </p:sp>
      <p:sp>
        <p:nvSpPr>
          <p:cNvPr id="1048658" name="备注占位符 2"/>
          <p:cNvSpPr>
            <a:spLocks noGrp="1"/>
          </p:cNvSpPr>
          <p:nvPr>
            <p:ph type="body" idx="1"/>
          </p:nvPr>
        </p:nvSpPr>
        <p:spPr/>
        <p:txBody>
          <a:bodyPr/>
          <a:p>
            <a:endParaRPr lang="zh-CN" altLang="en-US" dirty="0"/>
          </a:p>
        </p:txBody>
      </p:sp>
      <p:sp>
        <p:nvSpPr>
          <p:cNvPr id="1048659"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p>
            <a:endParaRPr lang="zh-CN" altLang="en-US" dirty="0"/>
          </a:p>
        </p:txBody>
      </p:sp>
      <p:sp>
        <p:nvSpPr>
          <p:cNvPr id="1048664"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76" name=""/>
        <p:cNvGrpSpPr/>
        <p:nvPr/>
      </p:nvGrpSpPr>
      <p:grpSpPr>
        <a:xfrm>
          <a:off x="0" y="0"/>
          <a:ext cx="0" cy="0"/>
          <a:chOff x="0" y="0"/>
          <a:chExt cx="0" cy="0"/>
        </a:xfrm>
      </p:grpSpPr>
      <p:pic>
        <p:nvPicPr>
          <p:cNvPr id="2097159"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1048805"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806"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048807"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808"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809"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810"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1048811"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812"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813"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177" name="组合 15"/>
          <p:cNvGrpSpPr/>
          <p:nvPr userDrawn="1"/>
        </p:nvGrpSpPr>
        <p:grpSpPr>
          <a:xfrm>
            <a:off x="458864" y="2031917"/>
            <a:ext cx="1299646" cy="3286784"/>
            <a:chOff x="9778366" y="1977238"/>
            <a:chExt cx="1732861" cy="3286784"/>
          </a:xfrm>
          <a:solidFill>
            <a:schemeClr val="bg1">
              <a:alpha val="5000"/>
            </a:schemeClr>
          </a:solidFill>
        </p:grpSpPr>
        <p:grpSp>
          <p:nvGrpSpPr>
            <p:cNvPr id="178" name="组合 16"/>
            <p:cNvGrpSpPr/>
            <p:nvPr/>
          </p:nvGrpSpPr>
          <p:grpSpPr>
            <a:xfrm>
              <a:off x="9778366" y="2020414"/>
              <a:ext cx="567014" cy="3193100"/>
              <a:chOff x="11305242" y="2003776"/>
              <a:chExt cx="354194" cy="1994619"/>
            </a:xfrm>
            <a:grpFill/>
          </p:grpSpPr>
          <p:sp>
            <p:nvSpPr>
              <p:cNvPr id="1048814"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815"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179" name="组合 33"/>
              <p:cNvGrpSpPr/>
              <p:nvPr/>
            </p:nvGrpSpPr>
            <p:grpSpPr>
              <a:xfrm>
                <a:off x="11305242" y="2003776"/>
                <a:ext cx="354194" cy="439406"/>
                <a:chOff x="5548313" y="2084388"/>
                <a:chExt cx="547688" cy="679451"/>
              </a:xfrm>
              <a:grpFill/>
            </p:grpSpPr>
            <p:sp>
              <p:nvSpPr>
                <p:cNvPr id="104881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81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80" name="组合 34"/>
              <p:cNvGrpSpPr/>
              <p:nvPr/>
            </p:nvGrpSpPr>
            <p:grpSpPr>
              <a:xfrm>
                <a:off x="11380187" y="2628491"/>
                <a:ext cx="208353" cy="241263"/>
                <a:chOff x="3792874" y="3138488"/>
                <a:chExt cx="322175" cy="373063"/>
              </a:xfrm>
              <a:grpFill/>
            </p:grpSpPr>
            <p:sp>
              <p:nvSpPr>
                <p:cNvPr id="104881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1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82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181" name="组合 17"/>
            <p:cNvGrpSpPr/>
            <p:nvPr/>
          </p:nvGrpSpPr>
          <p:grpSpPr>
            <a:xfrm>
              <a:off x="10861863" y="1977238"/>
              <a:ext cx="649364" cy="3286784"/>
              <a:chOff x="10232762" y="2216649"/>
              <a:chExt cx="405635" cy="2053139"/>
            </a:xfrm>
            <a:grpFill/>
          </p:grpSpPr>
          <p:grpSp>
            <p:nvGrpSpPr>
              <p:cNvPr id="182" name="组合 18"/>
              <p:cNvGrpSpPr/>
              <p:nvPr/>
            </p:nvGrpSpPr>
            <p:grpSpPr>
              <a:xfrm>
                <a:off x="10279016" y="3306476"/>
                <a:ext cx="313128" cy="329555"/>
                <a:chOff x="6113463" y="3541713"/>
                <a:chExt cx="484188" cy="509588"/>
              </a:xfrm>
              <a:grpFill/>
            </p:grpSpPr>
            <p:sp>
              <p:nvSpPr>
                <p:cNvPr id="10488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8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83" name="组合 19"/>
              <p:cNvGrpSpPr/>
              <p:nvPr/>
            </p:nvGrpSpPr>
            <p:grpSpPr>
              <a:xfrm>
                <a:off x="10268702" y="2216649"/>
                <a:ext cx="355220" cy="448646"/>
                <a:chOff x="6108700" y="2066926"/>
                <a:chExt cx="549275" cy="693738"/>
              </a:xfrm>
              <a:grpFill/>
            </p:grpSpPr>
            <p:sp>
              <p:nvSpPr>
                <p:cNvPr id="104882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82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84" name="组合 20"/>
              <p:cNvGrpSpPr/>
              <p:nvPr/>
            </p:nvGrpSpPr>
            <p:grpSpPr>
              <a:xfrm>
                <a:off x="10332867" y="2868571"/>
                <a:ext cx="238182" cy="205330"/>
                <a:chOff x="6186488" y="2930526"/>
                <a:chExt cx="368300" cy="317500"/>
              </a:xfrm>
              <a:grpFill/>
            </p:grpSpPr>
            <p:sp>
              <p:nvSpPr>
                <p:cNvPr id="10488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8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8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85" name="组合 21"/>
              <p:cNvGrpSpPr/>
              <p:nvPr/>
            </p:nvGrpSpPr>
            <p:grpSpPr>
              <a:xfrm>
                <a:off x="10232762" y="3871448"/>
                <a:ext cx="405635" cy="398340"/>
                <a:chOff x="11854992" y="1994536"/>
                <a:chExt cx="405635" cy="398340"/>
              </a:xfrm>
              <a:grpFill/>
            </p:grpSpPr>
            <p:sp>
              <p:nvSpPr>
                <p:cNvPr id="1048828"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29"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grpSp>
      <p:pic>
        <p:nvPicPr>
          <p:cNvPr id="2097160"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3145736"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37"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207" name=""/>
        <p:cNvGrpSpPr/>
        <p:nvPr/>
      </p:nvGrpSpPr>
      <p:grpSpPr>
        <a:xfrm>
          <a:off x="0" y="0"/>
          <a:ext cx="0" cy="0"/>
          <a:chOff x="0" y="0"/>
          <a:chExt cx="0" cy="0"/>
        </a:xfrm>
      </p:grpSpPr>
      <p:pic>
        <p:nvPicPr>
          <p:cNvPr id="2097169"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1048881"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grpSp>
        <p:nvGrpSpPr>
          <p:cNvPr id="208" name="组合 14"/>
          <p:cNvGrpSpPr/>
          <p:nvPr userDrawn="1"/>
        </p:nvGrpSpPr>
        <p:grpSpPr>
          <a:xfrm>
            <a:off x="5537144"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209" name="组合 15"/>
            <p:cNvGrpSpPr/>
            <p:nvPr/>
          </p:nvGrpSpPr>
          <p:grpSpPr>
            <a:xfrm>
              <a:off x="4043374" y="5725999"/>
              <a:ext cx="2675443" cy="667232"/>
              <a:chOff x="10340336" y="2247899"/>
              <a:chExt cx="2724438" cy="679451"/>
            </a:xfrm>
            <a:grpFill/>
          </p:grpSpPr>
          <p:sp>
            <p:nvSpPr>
              <p:cNvPr id="104888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88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10" name="组合 31"/>
              <p:cNvGrpSpPr/>
              <p:nvPr/>
            </p:nvGrpSpPr>
            <p:grpSpPr>
              <a:xfrm>
                <a:off x="10340336" y="2247899"/>
                <a:ext cx="547688" cy="679451"/>
                <a:chOff x="5548313" y="2084388"/>
                <a:chExt cx="547688" cy="679451"/>
              </a:xfrm>
              <a:grpFill/>
            </p:grpSpPr>
            <p:sp>
              <p:nvSpPr>
                <p:cNvPr id="10488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8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11" name="组合 32"/>
              <p:cNvGrpSpPr/>
              <p:nvPr/>
            </p:nvGrpSpPr>
            <p:grpSpPr>
              <a:xfrm>
                <a:off x="11192276" y="2400300"/>
                <a:ext cx="322175" cy="373063"/>
                <a:chOff x="3792874" y="3138488"/>
                <a:chExt cx="322175" cy="373063"/>
              </a:xfrm>
              <a:grpFill/>
            </p:grpSpPr>
            <p:sp>
              <p:nvSpPr>
                <p:cNvPr id="104888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8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88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12" name="组合 16"/>
            <p:cNvGrpSpPr/>
            <p:nvPr/>
          </p:nvGrpSpPr>
          <p:grpSpPr>
            <a:xfrm>
              <a:off x="582366" y="5719539"/>
              <a:ext cx="2716733" cy="681262"/>
              <a:chOff x="6738929" y="2270918"/>
              <a:chExt cx="2766486" cy="693738"/>
            </a:xfrm>
            <a:grpFill/>
          </p:grpSpPr>
          <p:grpSp>
            <p:nvGrpSpPr>
              <p:cNvPr id="213" name="组合 17"/>
              <p:cNvGrpSpPr/>
              <p:nvPr/>
            </p:nvGrpSpPr>
            <p:grpSpPr>
              <a:xfrm>
                <a:off x="8180494" y="2355056"/>
                <a:ext cx="484188" cy="509588"/>
                <a:chOff x="6113463" y="3541713"/>
                <a:chExt cx="484188" cy="509588"/>
              </a:xfrm>
              <a:grpFill/>
            </p:grpSpPr>
            <p:sp>
              <p:nvSpPr>
                <p:cNvPr id="104888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89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14" name="组合 18"/>
              <p:cNvGrpSpPr/>
              <p:nvPr/>
            </p:nvGrpSpPr>
            <p:grpSpPr>
              <a:xfrm>
                <a:off x="6738929" y="2270918"/>
                <a:ext cx="549275" cy="693738"/>
                <a:chOff x="6108700" y="2066926"/>
                <a:chExt cx="549275" cy="693738"/>
              </a:xfrm>
              <a:grpFill/>
            </p:grpSpPr>
            <p:sp>
              <p:nvSpPr>
                <p:cNvPr id="104889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89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15" name="组合 19"/>
              <p:cNvGrpSpPr/>
              <p:nvPr/>
            </p:nvGrpSpPr>
            <p:grpSpPr>
              <a:xfrm>
                <a:off x="7532962" y="2451100"/>
                <a:ext cx="368300" cy="317500"/>
                <a:chOff x="6186488" y="2930526"/>
                <a:chExt cx="368300" cy="317500"/>
              </a:xfrm>
              <a:grpFill/>
            </p:grpSpPr>
            <p:sp>
              <p:nvSpPr>
                <p:cNvPr id="10488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8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8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896"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97"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70"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259" name=""/>
        <p:cNvGrpSpPr/>
        <p:nvPr/>
      </p:nvGrpSpPr>
      <p:grpSpPr>
        <a:xfrm>
          <a:off x="0" y="0"/>
          <a:ext cx="0" cy="0"/>
          <a:chOff x="0" y="0"/>
          <a:chExt cx="0" cy="0"/>
        </a:xfrm>
      </p:grpSpPr>
      <p:pic>
        <p:nvPicPr>
          <p:cNvPr id="2097187"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1048997"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2" name="直接连接符 8"/>
          <p:cNvCxnSpPr/>
          <p:nvPr userDrawn="1"/>
        </p:nvCxnSpPr>
        <p:spPr>
          <a:xfrm>
            <a:off x="495300" y="4550546"/>
            <a:ext cx="8143875" cy="0"/>
          </a:xfrm>
          <a:prstGeom prst="line">
            <a:avLst/>
          </a:prstGeom>
          <a:ln w="9525" cmpd="sng">
            <a:gradFill>
              <a:gsLst>
                <a:gs pos="0">
                  <a:schemeClr val="accent1">
                    <a:lumMod val="5000"/>
                    <a:lumOff val="95000"/>
                    <a:alpha val="0"/>
                  </a:schemeClr>
                </a:gs>
                <a:gs pos="50000">
                  <a:srgbClr val="F3F8FF">
                    <a:alpha val="77000"/>
                  </a:srgb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2097188"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2097189"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2097190"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2097191"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262" name=""/>
        <p:cNvGrpSpPr/>
        <p:nvPr/>
      </p:nvGrpSpPr>
      <p:grpSpPr>
        <a:xfrm>
          <a:off x="0" y="0"/>
          <a:ext cx="0" cy="0"/>
          <a:chOff x="0" y="0"/>
          <a:chExt cx="0" cy="0"/>
        </a:xfrm>
      </p:grpSpPr>
      <p:pic>
        <p:nvPicPr>
          <p:cNvPr id="2097197"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1049002"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3" name="直接连接符 8"/>
          <p:cNvCxnSpPr/>
          <p:nvPr userDrawn="1"/>
        </p:nvCxnSpPr>
        <p:spPr>
          <a:xfrm>
            <a:off x="495300" y="4626145"/>
            <a:ext cx="8143875" cy="0"/>
          </a:xfrm>
          <a:prstGeom prst="line">
            <a:avLst/>
          </a:prstGeom>
          <a:ln w="9525" cmpd="sng">
            <a:gradFill>
              <a:gsLst>
                <a:gs pos="0">
                  <a:schemeClr val="accent1">
                    <a:lumMod val="5000"/>
                    <a:lumOff val="95000"/>
                    <a:alpha val="0"/>
                  </a:schemeClr>
                </a:gs>
                <a:gs pos="50000">
                  <a:srgbClr val="F3F8FF">
                    <a:alpha val="77000"/>
                  </a:srgb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2097198"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2097199"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2097200"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263" name="组合 16"/>
          <p:cNvGrpSpPr/>
          <p:nvPr userDrawn="1"/>
        </p:nvGrpSpPr>
        <p:grpSpPr>
          <a:xfrm>
            <a:off x="2280665" y="5719548"/>
            <a:ext cx="4602338" cy="681262"/>
            <a:chOff x="582366" y="5719539"/>
            <a:chExt cx="6136451" cy="681262"/>
          </a:xfrm>
          <a:gradFill flip="none" rotWithShape="1">
            <a:gsLst>
              <a:gs pos="0">
                <a:schemeClr val="bg1">
                  <a:alpha val="3000"/>
                </a:schemeClr>
              </a:gs>
              <a:gs pos="100000">
                <a:schemeClr val="bg1">
                  <a:alpha val="9000"/>
                </a:schemeClr>
              </a:gs>
            </a:gsLst>
            <a:lin ang="16200000" scaled="1"/>
          </a:gradFill>
        </p:grpSpPr>
        <p:grpSp>
          <p:nvGrpSpPr>
            <p:cNvPr id="264" name="组合 17"/>
            <p:cNvGrpSpPr/>
            <p:nvPr/>
          </p:nvGrpSpPr>
          <p:grpSpPr>
            <a:xfrm>
              <a:off x="4043374" y="5725999"/>
              <a:ext cx="2675443" cy="667232"/>
              <a:chOff x="10340336" y="2247899"/>
              <a:chExt cx="2724438" cy="679451"/>
            </a:xfrm>
            <a:grpFill/>
          </p:grpSpPr>
          <p:sp>
            <p:nvSpPr>
              <p:cNvPr id="104900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0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65" name="组合 33"/>
              <p:cNvGrpSpPr/>
              <p:nvPr/>
            </p:nvGrpSpPr>
            <p:grpSpPr>
              <a:xfrm>
                <a:off x="10340336" y="2247899"/>
                <a:ext cx="547688" cy="679451"/>
                <a:chOff x="5548313" y="2084388"/>
                <a:chExt cx="547688" cy="679451"/>
              </a:xfrm>
              <a:grpFill/>
            </p:grpSpPr>
            <p:sp>
              <p:nvSpPr>
                <p:cNvPr id="104900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0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6" name="组合 34"/>
              <p:cNvGrpSpPr/>
              <p:nvPr/>
            </p:nvGrpSpPr>
            <p:grpSpPr>
              <a:xfrm>
                <a:off x="11192276" y="2400300"/>
                <a:ext cx="322175" cy="373063"/>
                <a:chOff x="3792874" y="3138488"/>
                <a:chExt cx="322175" cy="373063"/>
              </a:xfrm>
              <a:grpFill/>
            </p:grpSpPr>
            <p:sp>
              <p:nvSpPr>
                <p:cNvPr id="104900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0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0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67" name="组合 18"/>
            <p:cNvGrpSpPr/>
            <p:nvPr/>
          </p:nvGrpSpPr>
          <p:grpSpPr>
            <a:xfrm>
              <a:off x="582366" y="5719539"/>
              <a:ext cx="2716733" cy="681262"/>
              <a:chOff x="6738929" y="2270918"/>
              <a:chExt cx="2766486" cy="693738"/>
            </a:xfrm>
            <a:grpFill/>
          </p:grpSpPr>
          <p:grpSp>
            <p:nvGrpSpPr>
              <p:cNvPr id="268" name="组合 19"/>
              <p:cNvGrpSpPr/>
              <p:nvPr/>
            </p:nvGrpSpPr>
            <p:grpSpPr>
              <a:xfrm>
                <a:off x="8180494" y="2355056"/>
                <a:ext cx="484188" cy="509588"/>
                <a:chOff x="6113463" y="3541713"/>
                <a:chExt cx="484188" cy="509588"/>
              </a:xfrm>
              <a:grpFill/>
            </p:grpSpPr>
            <p:sp>
              <p:nvSpPr>
                <p:cNvPr id="104901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1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9" name="组合 20"/>
              <p:cNvGrpSpPr/>
              <p:nvPr/>
            </p:nvGrpSpPr>
            <p:grpSpPr>
              <a:xfrm>
                <a:off x="6738929" y="2270918"/>
                <a:ext cx="549275" cy="693738"/>
                <a:chOff x="6108700" y="2066926"/>
                <a:chExt cx="549275" cy="693738"/>
              </a:xfrm>
              <a:grpFill/>
            </p:grpSpPr>
            <p:sp>
              <p:nvSpPr>
                <p:cNvPr id="104901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1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0" name="组合 21"/>
              <p:cNvGrpSpPr/>
              <p:nvPr/>
            </p:nvGrpSpPr>
            <p:grpSpPr>
              <a:xfrm>
                <a:off x="7532962" y="2451100"/>
                <a:ext cx="368300" cy="317500"/>
                <a:chOff x="6186488" y="2930526"/>
                <a:chExt cx="368300" cy="317500"/>
              </a:xfrm>
              <a:grpFill/>
            </p:grpSpPr>
            <p:sp>
              <p:nvSpPr>
                <p:cNvPr id="104901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1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1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17"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18"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328" name=""/>
        <p:cNvGrpSpPr/>
        <p:nvPr/>
      </p:nvGrpSpPr>
      <p:grpSpPr>
        <a:xfrm>
          <a:off x="0" y="0"/>
          <a:ext cx="0" cy="0"/>
          <a:chOff x="0" y="0"/>
          <a:chExt cx="0" cy="0"/>
        </a:xfrm>
      </p:grpSpPr>
      <p:pic>
        <p:nvPicPr>
          <p:cNvPr id="2097221" name="图片 1"/>
          <p:cNvPicPr>
            <a:picLocks noChangeAspect="1"/>
          </p:cNvPicPr>
          <p:nvPr userDrawn="1"/>
        </p:nvPicPr>
        <p:blipFill>
          <a:blip r:embed="rId2"/>
          <a:stretch>
            <a:fillRect/>
          </a:stretch>
        </p:blipFill>
        <p:spPr>
          <a:xfrm>
            <a:off x="-397" y="-2924"/>
            <a:ext cx="9144793" cy="3633531"/>
          </a:xfrm>
          <a:prstGeom prst="rect">
            <a:avLst/>
          </a:prstGeom>
        </p:spPr>
      </p:pic>
      <p:sp>
        <p:nvSpPr>
          <p:cNvPr id="1049149"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p>
            <a:pPr algn="l">
              <a:lnSpc>
                <a:spcPct val="130000"/>
              </a:lnSpc>
            </a:pPr>
            <a:endParaRPr kumimoji="1" lang="zh-CN" altLang="en-US" sz="1500" dirty="0">
              <a:solidFill>
                <a:schemeClr val="tx1">
                  <a:lumMod val="75000"/>
                  <a:lumOff val="25000"/>
                </a:schemeClr>
              </a:solidFill>
            </a:endParaRPr>
          </a:p>
        </p:txBody>
      </p:sp>
      <p:sp>
        <p:nvSpPr>
          <p:cNvPr id="1049150"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p>
            <a:pPr algn="l">
              <a:lnSpc>
                <a:spcPct val="130000"/>
              </a:lnSpc>
            </a:pPr>
            <a:endParaRPr kumimoji="1" lang="zh-CN" altLang="en-US" sz="1500" dirty="0">
              <a:solidFill>
                <a:schemeClr val="tx1">
                  <a:lumMod val="75000"/>
                  <a:lumOff val="25000"/>
                </a:schemeClr>
              </a:solidFill>
            </a:endParaRPr>
          </a:p>
        </p:txBody>
      </p:sp>
      <p:pic>
        <p:nvPicPr>
          <p:cNvPr id="2097222"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1049151" name="文本框 42"/>
          <p:cNvSpPr txBox="1"/>
          <p:nvPr userDrawn="1"/>
        </p:nvSpPr>
        <p:spPr>
          <a:xfrm>
            <a:off x="113133" y="6174148"/>
            <a:ext cx="1617390" cy="451610"/>
          </a:xfrm>
          <a:prstGeom prst="rect">
            <a:avLst/>
          </a:prstGeom>
          <a:noFill/>
          <a:ln>
            <a:noFill/>
          </a:ln>
        </p:spPr>
        <p:txBody>
          <a:bodyPr wrap="square" lIns="135000" tIns="135000" rIns="135000" bIns="135000" rtlCol="0">
            <a:spAutoFit/>
          </a:bodyPr>
          <a:p>
            <a:pPr marL="0" marR="0" lvl="0" indent="0" algn="l" defTabSz="914400" rtl="0" eaLnBrk="0" fontAlgn="base" latinLnBrk="0" hangingPunct="0">
              <a:lnSpc>
                <a:spcPct val="130000"/>
              </a:lnSpc>
              <a:spcBef>
                <a:spcPct val="0"/>
              </a:spcBef>
              <a:spcAft>
                <a:spcPct val="0"/>
              </a:spcAft>
              <a:buClrTx/>
              <a:buSzTx/>
              <a:buFontTx/>
              <a:buNone/>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329" name="组合 43"/>
          <p:cNvGrpSpPr/>
          <p:nvPr userDrawn="1"/>
        </p:nvGrpSpPr>
        <p:grpSpPr>
          <a:xfrm>
            <a:off x="7562609" y="6400645"/>
            <a:ext cx="1324400" cy="192031"/>
            <a:chOff x="598941" y="6399999"/>
            <a:chExt cx="2542613" cy="276499"/>
          </a:xfrm>
          <a:solidFill>
            <a:schemeClr val="bg1">
              <a:lumMod val="65000"/>
            </a:schemeClr>
          </a:solidFill>
        </p:grpSpPr>
        <p:grpSp>
          <p:nvGrpSpPr>
            <p:cNvPr id="330" name="组合 44"/>
            <p:cNvGrpSpPr/>
            <p:nvPr/>
          </p:nvGrpSpPr>
          <p:grpSpPr>
            <a:xfrm>
              <a:off x="2055693" y="6402621"/>
              <a:ext cx="1085861" cy="270805"/>
              <a:chOff x="10340336" y="2247899"/>
              <a:chExt cx="2724438" cy="679451"/>
            </a:xfrm>
            <a:grpFill/>
          </p:grpSpPr>
          <p:sp>
            <p:nvSpPr>
              <p:cNvPr id="104915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5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31" name="组合 60"/>
              <p:cNvGrpSpPr/>
              <p:nvPr/>
            </p:nvGrpSpPr>
            <p:grpSpPr>
              <a:xfrm>
                <a:off x="10340336" y="2247899"/>
                <a:ext cx="547688" cy="679451"/>
                <a:chOff x="5548313" y="2084388"/>
                <a:chExt cx="547688" cy="679451"/>
              </a:xfrm>
              <a:grpFill/>
            </p:grpSpPr>
            <p:sp>
              <p:nvSpPr>
                <p:cNvPr id="10491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2" name="组合 61"/>
              <p:cNvGrpSpPr/>
              <p:nvPr/>
            </p:nvGrpSpPr>
            <p:grpSpPr>
              <a:xfrm>
                <a:off x="11192276" y="2400300"/>
                <a:ext cx="322175" cy="373063"/>
                <a:chOff x="3792874" y="3138488"/>
                <a:chExt cx="322175" cy="373063"/>
              </a:xfrm>
              <a:grpFill/>
            </p:grpSpPr>
            <p:sp>
              <p:nvSpPr>
                <p:cNvPr id="104915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5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5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33" name="组合 45"/>
            <p:cNvGrpSpPr/>
            <p:nvPr/>
          </p:nvGrpSpPr>
          <p:grpSpPr>
            <a:xfrm>
              <a:off x="598941" y="6399999"/>
              <a:ext cx="1102619" cy="276499"/>
              <a:chOff x="6738929" y="2270918"/>
              <a:chExt cx="2766486" cy="693738"/>
            </a:xfrm>
            <a:grpFill/>
          </p:grpSpPr>
          <p:grpSp>
            <p:nvGrpSpPr>
              <p:cNvPr id="334" name="组合 46"/>
              <p:cNvGrpSpPr/>
              <p:nvPr/>
            </p:nvGrpSpPr>
            <p:grpSpPr>
              <a:xfrm>
                <a:off x="8180494" y="2355056"/>
                <a:ext cx="484188" cy="509588"/>
                <a:chOff x="6113463" y="3541713"/>
                <a:chExt cx="484188" cy="509588"/>
              </a:xfrm>
              <a:grpFill/>
            </p:grpSpPr>
            <p:sp>
              <p:nvSpPr>
                <p:cNvPr id="10491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5" name="组合 47"/>
              <p:cNvGrpSpPr/>
              <p:nvPr/>
            </p:nvGrpSpPr>
            <p:grpSpPr>
              <a:xfrm>
                <a:off x="6738929" y="2270918"/>
                <a:ext cx="549275" cy="693738"/>
                <a:chOff x="6108700" y="2066926"/>
                <a:chExt cx="549275" cy="693738"/>
              </a:xfrm>
              <a:grpFill/>
            </p:grpSpPr>
            <p:sp>
              <p:nvSpPr>
                <p:cNvPr id="104916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6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6" name="组合 48"/>
              <p:cNvGrpSpPr/>
              <p:nvPr/>
            </p:nvGrpSpPr>
            <p:grpSpPr>
              <a:xfrm>
                <a:off x="7532962" y="2451100"/>
                <a:ext cx="368300" cy="317500"/>
                <a:chOff x="6186488" y="2930526"/>
                <a:chExt cx="368300" cy="317500"/>
              </a:xfrm>
              <a:grpFill/>
            </p:grpSpPr>
            <p:sp>
              <p:nvSpPr>
                <p:cNvPr id="10491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66"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67"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97" name=""/>
        <p:cNvGrpSpPr/>
        <p:nvPr/>
      </p:nvGrpSpPr>
      <p:grpSpPr>
        <a:xfrm>
          <a:off x="0" y="0"/>
          <a:ext cx="0" cy="0"/>
          <a:chOff x="0" y="0"/>
          <a:chExt cx="0" cy="0"/>
        </a:xfrm>
      </p:grpSpPr>
      <p:pic>
        <p:nvPicPr>
          <p:cNvPr id="2097165" name="图片 4"/>
          <p:cNvPicPr>
            <a:picLocks noChangeAspect="1"/>
          </p:cNvPicPr>
          <p:nvPr userDrawn="1"/>
        </p:nvPicPr>
        <p:blipFill>
          <a:blip r:embed="rId2"/>
          <a:stretch>
            <a:fillRect/>
          </a:stretch>
        </p:blipFill>
        <p:spPr>
          <a:xfrm>
            <a:off x="0" y="0"/>
            <a:ext cx="9144793" cy="4066384"/>
          </a:xfrm>
          <a:prstGeom prst="rect">
            <a:avLst/>
          </a:prstGeom>
        </p:spPr>
      </p:pic>
      <p:sp>
        <p:nvSpPr>
          <p:cNvPr id="1048860"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861"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8862"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66"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256" name=""/>
        <p:cNvGrpSpPr/>
        <p:nvPr/>
      </p:nvGrpSpPr>
      <p:grpSpPr>
        <a:xfrm>
          <a:off x="0" y="0"/>
          <a:ext cx="0" cy="0"/>
          <a:chOff x="0" y="0"/>
          <a:chExt cx="0" cy="0"/>
        </a:xfrm>
      </p:grpSpPr>
      <p:pic>
        <p:nvPicPr>
          <p:cNvPr id="2097182" name="图片 4"/>
          <p:cNvPicPr>
            <a:picLocks noChangeAspect="1"/>
          </p:cNvPicPr>
          <p:nvPr userDrawn="1"/>
        </p:nvPicPr>
        <p:blipFill>
          <a:blip r:embed="rId2"/>
          <a:stretch>
            <a:fillRect/>
          </a:stretch>
        </p:blipFill>
        <p:spPr>
          <a:xfrm>
            <a:off x="0" y="0"/>
            <a:ext cx="9144793" cy="4066384"/>
          </a:xfrm>
          <a:prstGeom prst="rect">
            <a:avLst/>
          </a:prstGeom>
        </p:spPr>
      </p:pic>
      <p:sp>
        <p:nvSpPr>
          <p:cNvPr id="1048991"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92"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8993"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83"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226" name=""/>
        <p:cNvGrpSpPr/>
        <p:nvPr/>
      </p:nvGrpSpPr>
      <p:grpSpPr>
        <a:xfrm>
          <a:off x="0" y="0"/>
          <a:ext cx="0" cy="0"/>
          <a:chOff x="0" y="0"/>
          <a:chExt cx="0" cy="0"/>
        </a:xfrm>
      </p:grpSpPr>
      <p:pic>
        <p:nvPicPr>
          <p:cNvPr id="2097174" name="图片 3"/>
          <p:cNvPicPr>
            <a:picLocks noChangeAspect="1"/>
          </p:cNvPicPr>
          <p:nvPr userDrawn="1"/>
        </p:nvPicPr>
        <p:blipFill rotWithShape="1">
          <a:blip r:embed="rId2" cstate="print"/>
          <a:srcRect b="7394"/>
          <a:stretch>
            <a:fillRect/>
          </a:stretch>
        </p:blipFill>
        <p:spPr>
          <a:xfrm>
            <a:off x="-2374" y="0"/>
            <a:ext cx="9143985" cy="6858000"/>
          </a:xfrm>
          <a:prstGeom prst="rect">
            <a:avLst/>
          </a:prstGeom>
        </p:spPr>
      </p:pic>
      <p:sp>
        <p:nvSpPr>
          <p:cNvPr id="1048916"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spcAft>
                <a:spcPts val="100"/>
              </a:spcAft>
              <a:buFontTx/>
              <a:buNone/>
            </a:pPr>
            <a:endParaRPr lang="zh-CN" altLang="en-US" sz="1350"/>
          </a:p>
        </p:txBody>
      </p:sp>
      <p:sp>
        <p:nvSpPr>
          <p:cNvPr id="1048917"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2097175" name="图片 10"/>
          <p:cNvPicPr>
            <a:picLocks noChangeAspect="1"/>
          </p:cNvPicPr>
          <p:nvPr userDrawn="1"/>
        </p:nvPicPr>
        <p:blipFill>
          <a:blip r:embed="rId3" cstate="print"/>
          <a:stretch>
            <a:fillRect/>
          </a:stretch>
        </p:blipFill>
        <p:spPr>
          <a:xfrm>
            <a:off x="2825563" y="1018488"/>
            <a:ext cx="3488112"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261" name=""/>
        <p:cNvGrpSpPr/>
        <p:nvPr/>
      </p:nvGrpSpPr>
      <p:grpSpPr>
        <a:xfrm>
          <a:off x="0" y="0"/>
          <a:ext cx="0" cy="0"/>
          <a:chOff x="0" y="0"/>
          <a:chExt cx="0" cy="0"/>
        </a:xfrm>
      </p:grpSpPr>
      <p:pic>
        <p:nvPicPr>
          <p:cNvPr id="2097194"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1049001"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95"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p:spPr>
      </p:pic>
      <p:pic>
        <p:nvPicPr>
          <p:cNvPr id="2097196"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306" name=""/>
        <p:cNvGrpSpPr/>
        <p:nvPr/>
      </p:nvGrpSpPr>
      <p:grpSpPr>
        <a:xfrm>
          <a:off x="0" y="0"/>
          <a:ext cx="0" cy="0"/>
          <a:chOff x="0" y="0"/>
          <a:chExt cx="0" cy="0"/>
        </a:xfrm>
      </p:grpSpPr>
      <p:grpSp>
        <p:nvGrpSpPr>
          <p:cNvPr id="307" name="组合 1"/>
          <p:cNvGrpSpPr/>
          <p:nvPr userDrawn="1"/>
        </p:nvGrpSpPr>
        <p:grpSpPr>
          <a:xfrm>
            <a:off x="0" y="0"/>
            <a:ext cx="9144000" cy="5089582"/>
            <a:chOff x="0" y="0"/>
            <a:chExt cx="12192000" cy="5089582"/>
          </a:xfrm>
          <a:solidFill>
            <a:schemeClr val="accent1"/>
          </a:solidFill>
        </p:grpSpPr>
        <p:sp>
          <p:nvSpPr>
            <p:cNvPr id="1049104"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05"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308" name="组合 4"/>
          <p:cNvGrpSpPr/>
          <p:nvPr userDrawn="1"/>
        </p:nvGrpSpPr>
        <p:grpSpPr>
          <a:xfrm>
            <a:off x="1399821" y="1872369"/>
            <a:ext cx="6361439" cy="863927"/>
            <a:chOff x="1797415" y="1328902"/>
            <a:chExt cx="8481919" cy="863927"/>
          </a:xfrm>
        </p:grpSpPr>
        <p:grpSp>
          <p:nvGrpSpPr>
            <p:cNvPr id="309" name="组合 5"/>
            <p:cNvGrpSpPr/>
            <p:nvPr/>
          </p:nvGrpSpPr>
          <p:grpSpPr>
            <a:xfrm>
              <a:off x="6886532" y="1337094"/>
              <a:ext cx="3392802" cy="846135"/>
              <a:chOff x="10340336" y="2247899"/>
              <a:chExt cx="2724438" cy="679451"/>
            </a:xfrm>
          </p:grpSpPr>
          <p:sp>
            <p:nvSpPr>
              <p:cNvPr id="104910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sp>
            <p:nvSpPr>
              <p:cNvPr id="104910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grpSp>
            <p:nvGrpSpPr>
              <p:cNvPr id="310" name="组合 21"/>
              <p:cNvGrpSpPr/>
              <p:nvPr/>
            </p:nvGrpSpPr>
            <p:grpSpPr>
              <a:xfrm>
                <a:off x="10340336" y="2247899"/>
                <a:ext cx="547688" cy="679451"/>
                <a:chOff x="5548313" y="2084388"/>
                <a:chExt cx="547688" cy="679451"/>
              </a:xfrm>
              <a:solidFill>
                <a:schemeClr val="bg1"/>
              </a:solidFill>
            </p:grpSpPr>
            <p:sp>
              <p:nvSpPr>
                <p:cNvPr id="1049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1" name="组合 22"/>
              <p:cNvGrpSpPr/>
              <p:nvPr/>
            </p:nvGrpSpPr>
            <p:grpSpPr>
              <a:xfrm>
                <a:off x="11192276" y="2400300"/>
                <a:ext cx="322175" cy="373063"/>
                <a:chOff x="3792874" y="3138488"/>
                <a:chExt cx="322175" cy="373063"/>
              </a:xfrm>
              <a:solidFill>
                <a:schemeClr val="bg1"/>
              </a:solidFill>
            </p:grpSpPr>
            <p:sp>
              <p:nvSpPr>
                <p:cNvPr id="104911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1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1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12" name="组合 6"/>
            <p:cNvGrpSpPr/>
            <p:nvPr/>
          </p:nvGrpSpPr>
          <p:grpSpPr>
            <a:xfrm>
              <a:off x="1797415" y="1328902"/>
              <a:ext cx="3445163" cy="863927"/>
              <a:chOff x="6738929" y="2270918"/>
              <a:chExt cx="2766486" cy="693738"/>
            </a:xfrm>
          </p:grpSpPr>
          <p:grpSp>
            <p:nvGrpSpPr>
              <p:cNvPr id="313" name="组合 7"/>
              <p:cNvGrpSpPr/>
              <p:nvPr/>
            </p:nvGrpSpPr>
            <p:grpSpPr>
              <a:xfrm>
                <a:off x="8180494" y="2355056"/>
                <a:ext cx="484188" cy="509588"/>
                <a:chOff x="6113463" y="3541713"/>
                <a:chExt cx="484188" cy="509588"/>
              </a:xfrm>
              <a:solidFill>
                <a:schemeClr val="bg1"/>
              </a:solidFill>
            </p:grpSpPr>
            <p:sp>
              <p:nvSpPr>
                <p:cNvPr id="104911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1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4" name="组合 8"/>
              <p:cNvGrpSpPr/>
              <p:nvPr/>
            </p:nvGrpSpPr>
            <p:grpSpPr>
              <a:xfrm>
                <a:off x="6738929" y="2270918"/>
                <a:ext cx="549275" cy="693738"/>
                <a:chOff x="6108700" y="2066926"/>
                <a:chExt cx="549275" cy="693738"/>
              </a:xfrm>
              <a:solidFill>
                <a:schemeClr val="bg1"/>
              </a:solidFill>
            </p:grpSpPr>
            <p:sp>
              <p:nvSpPr>
                <p:cNvPr id="104911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1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5" name="组合 9"/>
              <p:cNvGrpSpPr/>
              <p:nvPr/>
            </p:nvGrpSpPr>
            <p:grpSpPr>
              <a:xfrm>
                <a:off x="7532962" y="2451100"/>
                <a:ext cx="368300" cy="317500"/>
                <a:chOff x="6186488" y="2930526"/>
                <a:chExt cx="368300" cy="317500"/>
              </a:xfrm>
              <a:solidFill>
                <a:schemeClr val="bg1"/>
              </a:solidFill>
            </p:grpSpPr>
            <p:sp>
              <p:nvSpPr>
                <p:cNvPr id="104911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1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1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2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sp>
            <p:nvSpPr>
              <p:cNvPr id="104912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216" name=""/>
        <p:cNvGrpSpPr/>
        <p:nvPr/>
      </p:nvGrpSpPr>
      <p:grpSpPr>
        <a:xfrm>
          <a:off x="0" y="0"/>
          <a:ext cx="0" cy="0"/>
          <a:chOff x="0" y="0"/>
          <a:chExt cx="0" cy="0"/>
        </a:xfrm>
      </p:grpSpPr>
      <p:pic>
        <p:nvPicPr>
          <p:cNvPr id="2097171" name="图片 4"/>
          <p:cNvPicPr>
            <a:picLocks noChangeAspect="1"/>
          </p:cNvPicPr>
          <p:nvPr userDrawn="1"/>
        </p:nvPicPr>
        <p:blipFill>
          <a:blip r:embed="rId2"/>
          <a:stretch>
            <a:fillRect/>
          </a:stretch>
        </p:blipFill>
        <p:spPr>
          <a:xfrm>
            <a:off x="0" y="567"/>
            <a:ext cx="3767017" cy="6857433"/>
          </a:xfrm>
          <a:prstGeom prst="rect">
            <a:avLst/>
          </a:prstGeom>
        </p:spPr>
      </p:pic>
      <p:sp>
        <p:nvSpPr>
          <p:cNvPr id="1048898" name="矩形 白1"/>
          <p:cNvSpPr/>
          <p:nvPr userDrawn="1"/>
        </p:nvSpPr>
        <p:spPr>
          <a:xfrm rot="5400000">
            <a:off x="-688243" y="918223"/>
            <a:ext cx="5143502" cy="5022690"/>
          </a:xfrm>
          <a:prstGeom prst="rect">
            <a:avLst/>
          </a:prstGeom>
          <a:gradFill flip="none" rotWithShape="1">
            <a:gsLst>
              <a:gs pos="0">
                <a:schemeClr val="bg1"/>
              </a:gs>
              <a:gs pos="50000">
                <a:schemeClr val="bg1">
                  <a:alpha val="50000"/>
                </a:scheme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350" dirty="0">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246" name=""/>
        <p:cNvGrpSpPr/>
        <p:nvPr/>
      </p:nvGrpSpPr>
      <p:grpSpPr>
        <a:xfrm>
          <a:off x="0" y="0"/>
          <a:ext cx="0" cy="0"/>
          <a:chOff x="0" y="0"/>
          <a:chExt cx="0" cy="0"/>
        </a:xfrm>
      </p:grpSpPr>
      <p:pic>
        <p:nvPicPr>
          <p:cNvPr id="2097180"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1048966"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048967"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968"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969"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1048970"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71"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72"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73"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47" name="组合 15"/>
          <p:cNvGrpSpPr/>
          <p:nvPr userDrawn="1"/>
        </p:nvGrpSpPr>
        <p:grpSpPr>
          <a:xfrm>
            <a:off x="7374014" y="2031917"/>
            <a:ext cx="1299646" cy="3286784"/>
            <a:chOff x="9778366" y="1977238"/>
            <a:chExt cx="1732861" cy="3286784"/>
          </a:xfrm>
          <a:solidFill>
            <a:schemeClr val="bg1">
              <a:alpha val="5000"/>
            </a:schemeClr>
          </a:solidFill>
        </p:grpSpPr>
        <p:grpSp>
          <p:nvGrpSpPr>
            <p:cNvPr id="248" name="组合 16"/>
            <p:cNvGrpSpPr/>
            <p:nvPr/>
          </p:nvGrpSpPr>
          <p:grpSpPr>
            <a:xfrm>
              <a:off x="9778366" y="2020414"/>
              <a:ext cx="567014" cy="3193100"/>
              <a:chOff x="11305242" y="2003776"/>
              <a:chExt cx="354194" cy="1994619"/>
            </a:xfrm>
            <a:grpFill/>
          </p:grpSpPr>
          <p:sp>
            <p:nvSpPr>
              <p:cNvPr id="1048974"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75"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49" name="组合 33"/>
              <p:cNvGrpSpPr/>
              <p:nvPr/>
            </p:nvGrpSpPr>
            <p:grpSpPr>
              <a:xfrm>
                <a:off x="11305242" y="2003776"/>
                <a:ext cx="354194" cy="439406"/>
                <a:chOff x="5548313" y="2084388"/>
                <a:chExt cx="547688" cy="679451"/>
              </a:xfrm>
              <a:grpFill/>
            </p:grpSpPr>
            <p:sp>
              <p:nvSpPr>
                <p:cNvPr id="104897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7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0" name="组合 34"/>
              <p:cNvGrpSpPr/>
              <p:nvPr/>
            </p:nvGrpSpPr>
            <p:grpSpPr>
              <a:xfrm>
                <a:off x="11380187" y="2628491"/>
                <a:ext cx="208353" cy="241263"/>
                <a:chOff x="3792874" y="3138488"/>
                <a:chExt cx="322175" cy="373063"/>
              </a:xfrm>
              <a:grpFill/>
            </p:grpSpPr>
            <p:sp>
              <p:nvSpPr>
                <p:cNvPr id="104897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7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8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51" name="组合 17"/>
            <p:cNvGrpSpPr/>
            <p:nvPr/>
          </p:nvGrpSpPr>
          <p:grpSpPr>
            <a:xfrm>
              <a:off x="10861863" y="1977238"/>
              <a:ext cx="649364" cy="3286784"/>
              <a:chOff x="10232762" y="2216649"/>
              <a:chExt cx="405635" cy="2053139"/>
            </a:xfrm>
            <a:grpFill/>
          </p:grpSpPr>
          <p:grpSp>
            <p:nvGrpSpPr>
              <p:cNvPr id="252" name="组合 18"/>
              <p:cNvGrpSpPr/>
              <p:nvPr/>
            </p:nvGrpSpPr>
            <p:grpSpPr>
              <a:xfrm>
                <a:off x="10279016" y="3306476"/>
                <a:ext cx="313128" cy="329555"/>
                <a:chOff x="6113463" y="3541713"/>
                <a:chExt cx="484188" cy="509588"/>
              </a:xfrm>
              <a:grpFill/>
            </p:grpSpPr>
            <p:sp>
              <p:nvSpPr>
                <p:cNvPr id="104898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8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3" name="组合 19"/>
              <p:cNvGrpSpPr/>
              <p:nvPr/>
            </p:nvGrpSpPr>
            <p:grpSpPr>
              <a:xfrm>
                <a:off x="10268702" y="2216649"/>
                <a:ext cx="355220" cy="448646"/>
                <a:chOff x="6108700" y="2066926"/>
                <a:chExt cx="549275" cy="693738"/>
              </a:xfrm>
              <a:grpFill/>
            </p:grpSpPr>
            <p:sp>
              <p:nvSpPr>
                <p:cNvPr id="10489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4" name="组合 20"/>
              <p:cNvGrpSpPr/>
              <p:nvPr/>
            </p:nvGrpSpPr>
            <p:grpSpPr>
              <a:xfrm>
                <a:off x="10332867" y="2868571"/>
                <a:ext cx="238182" cy="205330"/>
                <a:chOff x="6186488" y="2930526"/>
                <a:chExt cx="368300" cy="317500"/>
              </a:xfrm>
              <a:grpFill/>
            </p:grpSpPr>
            <p:sp>
              <p:nvSpPr>
                <p:cNvPr id="104898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8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8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5" name="组合 21"/>
              <p:cNvGrpSpPr/>
              <p:nvPr/>
            </p:nvGrpSpPr>
            <p:grpSpPr>
              <a:xfrm>
                <a:off x="10232762" y="3871448"/>
                <a:ext cx="405635" cy="398340"/>
                <a:chOff x="11854992" y="1994536"/>
                <a:chExt cx="405635" cy="398340"/>
              </a:xfrm>
              <a:grpFill/>
            </p:grpSpPr>
            <p:sp>
              <p:nvSpPr>
                <p:cNvPr id="1048988"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89"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grpSp>
      <p:sp>
        <p:nvSpPr>
          <p:cNvPr id="1048990"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2097181"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3145739"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0"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257" name=""/>
        <p:cNvGrpSpPr/>
        <p:nvPr/>
      </p:nvGrpSpPr>
      <p:grpSpPr>
        <a:xfrm>
          <a:off x="0" y="0"/>
          <a:ext cx="0" cy="0"/>
          <a:chOff x="0" y="0"/>
          <a:chExt cx="0" cy="0"/>
        </a:xfrm>
      </p:grpSpPr>
      <p:sp>
        <p:nvSpPr>
          <p:cNvPr id="1048994"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84" name="图片 1"/>
          <p:cNvPicPr>
            <a:picLocks noChangeAspect="1"/>
          </p:cNvPicPr>
          <p:nvPr userDrawn="1"/>
        </p:nvPicPr>
        <p:blipFill rotWithShape="1">
          <a:blip r:embed="rId2" cstate="print"/>
          <a:srcRect t="15558" b="38705"/>
          <a:stretch>
            <a:fillRect/>
          </a:stretch>
        </p:blipFill>
        <p:spPr>
          <a:xfrm>
            <a:off x="1" y="0"/>
            <a:ext cx="9144000" cy="2290219"/>
          </a:xfrm>
          <a:prstGeom prst="rect">
            <a:avLst/>
          </a:prstGeom>
        </p:spPr>
      </p:pic>
      <p:sp>
        <p:nvSpPr>
          <p:cNvPr id="1048995"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85" name="图片 10"/>
          <p:cNvPicPr>
            <a:picLocks noChangeAspect="1"/>
          </p:cNvPicPr>
          <p:nvPr userDrawn="1"/>
        </p:nvPicPr>
        <p:blipFill>
          <a:blip r:embed="rId3" cstate="print"/>
          <a:stretch>
            <a:fillRect/>
          </a:stretch>
        </p:blipFill>
        <p:spPr>
          <a:xfrm>
            <a:off x="3763502" y="973061"/>
            <a:ext cx="1607471" cy="599913"/>
          </a:xfrm>
          <a:prstGeom prst="rect">
            <a:avLst/>
          </a:prstGeom>
        </p:spPr>
      </p:pic>
      <p:cxnSp>
        <p:nvCxnSpPr>
          <p:cNvPr id="3145741"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282" name=""/>
        <p:cNvGrpSpPr/>
        <p:nvPr/>
      </p:nvGrpSpPr>
      <p:grpSpPr>
        <a:xfrm>
          <a:off x="0" y="0"/>
          <a:ext cx="0" cy="0"/>
          <a:chOff x="0" y="0"/>
          <a:chExt cx="0" cy="0"/>
        </a:xfrm>
      </p:grpSpPr>
      <p:sp>
        <p:nvSpPr>
          <p:cNvPr id="1049045"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046"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6"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7"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06"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2097207"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337" name=""/>
        <p:cNvGrpSpPr/>
        <p:nvPr/>
      </p:nvGrpSpPr>
      <p:grpSpPr>
        <a:xfrm>
          <a:off x="0" y="0"/>
          <a:ext cx="0" cy="0"/>
          <a:chOff x="0" y="0"/>
          <a:chExt cx="0" cy="0"/>
        </a:xfrm>
      </p:grpSpPr>
      <p:sp>
        <p:nvSpPr>
          <p:cNvPr id="1049168" name="文本框 7"/>
          <p:cNvSpPr txBox="1"/>
          <p:nvPr userDrawn="1"/>
        </p:nvSpPr>
        <p:spPr>
          <a:xfrm rot="16200000">
            <a:off x="-1154148" y="2664224"/>
            <a:ext cx="3800297" cy="993140"/>
          </a:xfrm>
          <a:prstGeom prst="rect">
            <a:avLst/>
          </a:prstGeom>
          <a:noFill/>
        </p:spPr>
        <p:txBody>
          <a:bodyPr wrap="none" rtlCol="0">
            <a:spAutoFit/>
          </a:bodyPr>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1049169" name="文本框 8"/>
          <p:cNvSpPr txBox="1"/>
          <p:nvPr userDrawn="1"/>
        </p:nvSpPr>
        <p:spPr>
          <a:xfrm>
            <a:off x="793240" y="3752395"/>
            <a:ext cx="598170" cy="1767840"/>
          </a:xfrm>
          <a:prstGeom prst="rect">
            <a:avLst/>
          </a:prstGeom>
          <a:noFill/>
        </p:spPr>
        <p:txBody>
          <a:bodyPr vert="eaVert" wrap="none" rtlCol="0">
            <a:spAutoFit/>
          </a:bodyPr>
          <a:p>
            <a:r>
              <a:rPr lang="zh-CN" altLang="en-US" sz="2700" b="1" spc="600" dirty="0">
                <a:solidFill>
                  <a:schemeClr val="accent1"/>
                </a:solidFill>
              </a:rPr>
              <a:t>结构大纲</a:t>
            </a:r>
            <a:endParaRPr lang="zh-CN" altLang="en-US" sz="2700" b="1" spc="600" dirty="0">
              <a:solidFill>
                <a:schemeClr val="accent1"/>
              </a:solidFill>
            </a:endParaRPr>
          </a:p>
        </p:txBody>
      </p:sp>
      <p:sp>
        <p:nvSpPr>
          <p:cNvPr id="1049170" name="文本框 11"/>
          <p:cNvSpPr txBox="1"/>
          <p:nvPr userDrawn="1"/>
        </p:nvSpPr>
        <p:spPr>
          <a:xfrm>
            <a:off x="7106499" y="6600901"/>
            <a:ext cx="1714024" cy="193041"/>
          </a:xfrm>
          <a:prstGeom prst="rect">
            <a:avLst/>
          </a:prstGeom>
          <a:noFill/>
        </p:spPr>
        <p:txBody>
          <a:bodyPr wrap="none" rtlCol="0">
            <a:spAutoFit/>
          </a:bodyPr>
          <a:p>
            <a:pPr algn="r"/>
            <a:r>
              <a:rPr lang="en-US" altLang="zh-CN" sz="750" spc="0" dirty="0" smtClean="0">
                <a:solidFill>
                  <a:schemeClr val="bg1"/>
                </a:solidFill>
                <a:latin typeface="Arial" panose="020B0604020202020204" pitchFamily="34" charset="0"/>
                <a:ea typeface="微软雅黑" panose="020B0503020204020204" charset="-122"/>
                <a:cs typeface="Arial" panose="020B0604020202020204" pitchFamily="34" charset="0"/>
              </a:rPr>
              <a:t>BEIJING</a:t>
            </a:r>
            <a:r>
              <a:rPr lang="en-US" altLang="zh-CN" sz="750" spc="0" baseline="0" dirty="0" smtClean="0">
                <a:solidFill>
                  <a:schemeClr val="bg1"/>
                </a:solidFill>
                <a:latin typeface="Arial" panose="020B0604020202020204" pitchFamily="34" charset="0"/>
                <a:ea typeface="微软雅黑" panose="020B050302020402020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2097223"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1049171"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pic>
        <p:nvPicPr>
          <p:cNvPr id="2097224"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1049172"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38" name="组合 84"/>
          <p:cNvGrpSpPr/>
          <p:nvPr userDrawn="1"/>
        </p:nvGrpSpPr>
        <p:grpSpPr>
          <a:xfrm>
            <a:off x="449206" y="6399999"/>
            <a:ext cx="1906960" cy="276499"/>
            <a:chOff x="598941" y="6399999"/>
            <a:chExt cx="2542613" cy="276499"/>
          </a:xfrm>
          <a:solidFill>
            <a:schemeClr val="bg1"/>
          </a:solidFill>
        </p:grpSpPr>
        <p:grpSp>
          <p:nvGrpSpPr>
            <p:cNvPr id="339" name="组合 85"/>
            <p:cNvGrpSpPr/>
            <p:nvPr/>
          </p:nvGrpSpPr>
          <p:grpSpPr>
            <a:xfrm>
              <a:off x="2055693" y="6402621"/>
              <a:ext cx="1085861" cy="270805"/>
              <a:chOff x="10340336" y="2247899"/>
              <a:chExt cx="2724438" cy="679451"/>
            </a:xfrm>
            <a:grpFill/>
          </p:grpSpPr>
          <p:sp>
            <p:nvSpPr>
              <p:cNvPr id="104917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7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40" name="组合 101"/>
              <p:cNvGrpSpPr/>
              <p:nvPr/>
            </p:nvGrpSpPr>
            <p:grpSpPr>
              <a:xfrm>
                <a:off x="10340336" y="2247899"/>
                <a:ext cx="547688" cy="679451"/>
                <a:chOff x="5548313" y="2084388"/>
                <a:chExt cx="547688" cy="679451"/>
              </a:xfrm>
              <a:grpFill/>
            </p:grpSpPr>
            <p:sp>
              <p:nvSpPr>
                <p:cNvPr id="104917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7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1" name="组合 102"/>
              <p:cNvGrpSpPr/>
              <p:nvPr/>
            </p:nvGrpSpPr>
            <p:grpSpPr>
              <a:xfrm>
                <a:off x="11192276" y="2400300"/>
                <a:ext cx="322175" cy="373063"/>
                <a:chOff x="3792874" y="3138488"/>
                <a:chExt cx="322175" cy="373063"/>
              </a:xfrm>
              <a:grpFill/>
            </p:grpSpPr>
            <p:sp>
              <p:nvSpPr>
                <p:cNvPr id="104917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7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7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42" name="组合 86"/>
            <p:cNvGrpSpPr/>
            <p:nvPr/>
          </p:nvGrpSpPr>
          <p:grpSpPr>
            <a:xfrm>
              <a:off x="598941" y="6399999"/>
              <a:ext cx="1102619" cy="276499"/>
              <a:chOff x="6738929" y="2270918"/>
              <a:chExt cx="2766486" cy="693738"/>
            </a:xfrm>
            <a:grpFill/>
          </p:grpSpPr>
          <p:grpSp>
            <p:nvGrpSpPr>
              <p:cNvPr id="343" name="组合 87"/>
              <p:cNvGrpSpPr/>
              <p:nvPr/>
            </p:nvGrpSpPr>
            <p:grpSpPr>
              <a:xfrm>
                <a:off x="8180494" y="2355056"/>
                <a:ext cx="484188" cy="509588"/>
                <a:chOff x="6113463" y="3541713"/>
                <a:chExt cx="484188" cy="509588"/>
              </a:xfrm>
              <a:grpFill/>
            </p:grpSpPr>
            <p:sp>
              <p:nvSpPr>
                <p:cNvPr id="10491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4" name="组合 88"/>
              <p:cNvGrpSpPr/>
              <p:nvPr/>
            </p:nvGrpSpPr>
            <p:grpSpPr>
              <a:xfrm>
                <a:off x="6738929" y="2270918"/>
                <a:ext cx="549275" cy="693738"/>
                <a:chOff x="6108700" y="2066926"/>
                <a:chExt cx="549275" cy="693738"/>
              </a:xfrm>
              <a:grpFill/>
            </p:grpSpPr>
            <p:sp>
              <p:nvSpPr>
                <p:cNvPr id="104918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8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5" name="组合 89"/>
              <p:cNvGrpSpPr/>
              <p:nvPr/>
            </p:nvGrpSpPr>
            <p:grpSpPr>
              <a:xfrm>
                <a:off x="7532962" y="2451100"/>
                <a:ext cx="368300" cy="317500"/>
                <a:chOff x="6186488" y="2930526"/>
                <a:chExt cx="368300" cy="317500"/>
              </a:xfrm>
              <a:grpFill/>
            </p:grpSpPr>
            <p:sp>
              <p:nvSpPr>
                <p:cNvPr id="104918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8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8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87"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88"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98" name=""/>
        <p:cNvGrpSpPr/>
        <p:nvPr/>
      </p:nvGrpSpPr>
      <p:grpSpPr>
        <a:xfrm>
          <a:off x="0" y="0"/>
          <a:ext cx="0" cy="0"/>
          <a:chOff x="0" y="0"/>
          <a:chExt cx="0" cy="0"/>
        </a:xfrm>
      </p:grpSpPr>
      <p:pic>
        <p:nvPicPr>
          <p:cNvPr id="2097167"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1048863"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pic>
        <p:nvPicPr>
          <p:cNvPr id="2097168"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1048864"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199" name="组合 65"/>
          <p:cNvGrpSpPr/>
          <p:nvPr userDrawn="1"/>
        </p:nvGrpSpPr>
        <p:grpSpPr>
          <a:xfrm>
            <a:off x="449206" y="6399999"/>
            <a:ext cx="1906960" cy="276499"/>
            <a:chOff x="598941" y="6399999"/>
            <a:chExt cx="2542613" cy="276499"/>
          </a:xfrm>
          <a:solidFill>
            <a:schemeClr val="bg1"/>
          </a:solidFill>
        </p:grpSpPr>
        <p:grpSp>
          <p:nvGrpSpPr>
            <p:cNvPr id="200" name="组合 66"/>
            <p:cNvGrpSpPr/>
            <p:nvPr/>
          </p:nvGrpSpPr>
          <p:grpSpPr>
            <a:xfrm>
              <a:off x="2055693" y="6402621"/>
              <a:ext cx="1085861" cy="270805"/>
              <a:chOff x="10340336" y="2247899"/>
              <a:chExt cx="2724438" cy="679451"/>
            </a:xfrm>
            <a:grpFill/>
          </p:grpSpPr>
          <p:sp>
            <p:nvSpPr>
              <p:cNvPr id="1048865"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866"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01" name="组合 82"/>
              <p:cNvGrpSpPr/>
              <p:nvPr/>
            </p:nvGrpSpPr>
            <p:grpSpPr>
              <a:xfrm>
                <a:off x="10340336" y="2247899"/>
                <a:ext cx="547688" cy="679451"/>
                <a:chOff x="5548313" y="2084388"/>
                <a:chExt cx="547688" cy="679451"/>
              </a:xfrm>
              <a:grpFill/>
            </p:grpSpPr>
            <p:sp>
              <p:nvSpPr>
                <p:cNvPr id="10488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8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02" name="组合 83"/>
              <p:cNvGrpSpPr/>
              <p:nvPr/>
            </p:nvGrpSpPr>
            <p:grpSpPr>
              <a:xfrm>
                <a:off x="11192276" y="2400300"/>
                <a:ext cx="322175" cy="373063"/>
                <a:chOff x="3792874" y="3138488"/>
                <a:chExt cx="322175" cy="373063"/>
              </a:xfrm>
              <a:grpFill/>
            </p:grpSpPr>
            <p:sp>
              <p:nvSpPr>
                <p:cNvPr id="1048869"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70"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871"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03" name="组合 67"/>
            <p:cNvGrpSpPr/>
            <p:nvPr/>
          </p:nvGrpSpPr>
          <p:grpSpPr>
            <a:xfrm>
              <a:off x="598941" y="6399999"/>
              <a:ext cx="1102619" cy="276499"/>
              <a:chOff x="6738929" y="2270918"/>
              <a:chExt cx="2766486" cy="693738"/>
            </a:xfrm>
            <a:grpFill/>
          </p:grpSpPr>
          <p:grpSp>
            <p:nvGrpSpPr>
              <p:cNvPr id="204" name="组合 68"/>
              <p:cNvGrpSpPr/>
              <p:nvPr/>
            </p:nvGrpSpPr>
            <p:grpSpPr>
              <a:xfrm>
                <a:off x="8180494" y="2355056"/>
                <a:ext cx="484188" cy="509588"/>
                <a:chOff x="6113463" y="3541713"/>
                <a:chExt cx="484188" cy="509588"/>
              </a:xfrm>
              <a:grpFill/>
            </p:grpSpPr>
            <p:sp>
              <p:nvSpPr>
                <p:cNvPr id="104887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87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05" name="组合 69"/>
              <p:cNvGrpSpPr/>
              <p:nvPr/>
            </p:nvGrpSpPr>
            <p:grpSpPr>
              <a:xfrm>
                <a:off x="6738929" y="2270918"/>
                <a:ext cx="549275" cy="693738"/>
                <a:chOff x="6108700" y="2066926"/>
                <a:chExt cx="549275" cy="693738"/>
              </a:xfrm>
              <a:grpFill/>
            </p:grpSpPr>
            <p:sp>
              <p:nvSpPr>
                <p:cNvPr id="104887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87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06" name="组合 70"/>
              <p:cNvGrpSpPr/>
              <p:nvPr/>
            </p:nvGrpSpPr>
            <p:grpSpPr>
              <a:xfrm>
                <a:off x="7532962" y="2451100"/>
                <a:ext cx="368300" cy="317500"/>
                <a:chOff x="6186488" y="2930526"/>
                <a:chExt cx="368300" cy="317500"/>
              </a:xfrm>
              <a:grpFill/>
            </p:grpSpPr>
            <p:sp>
              <p:nvSpPr>
                <p:cNvPr id="104887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87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87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87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8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260" name=""/>
        <p:cNvGrpSpPr/>
        <p:nvPr/>
      </p:nvGrpSpPr>
      <p:grpSpPr>
        <a:xfrm>
          <a:off x="0" y="0"/>
          <a:ext cx="0" cy="0"/>
          <a:chOff x="0" y="0"/>
          <a:chExt cx="0" cy="0"/>
        </a:xfrm>
      </p:grpSpPr>
      <p:sp>
        <p:nvSpPr>
          <p:cNvPr id="1048998"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sp>
        <p:nvSpPr>
          <p:cNvPr id="1048999"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pic>
        <p:nvPicPr>
          <p:cNvPr id="2097192" name="图片 86"/>
          <p:cNvPicPr>
            <a:picLocks noChangeAspect="1"/>
          </p:cNvPicPr>
          <p:nvPr userDrawn="1"/>
        </p:nvPicPr>
        <p:blipFill rotWithShape="1">
          <a:blip r:embed="rId2" cstate="hqprint"/>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1049000"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pic>
        <p:nvPicPr>
          <p:cNvPr id="2097193" name="图片 89"/>
          <p:cNvPicPr>
            <a:picLocks noChangeAspect="1"/>
          </p:cNvPicPr>
          <p:nvPr userDrawn="1"/>
        </p:nvPicPr>
        <p:blipFill>
          <a:blip r:embed="rId3" cstate="print"/>
          <a:stretch>
            <a:fillRect/>
          </a:stretch>
        </p:blipFill>
        <p:spPr>
          <a:xfrm>
            <a:off x="7378364" y="252089"/>
            <a:ext cx="1476917"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284" name=""/>
        <p:cNvGrpSpPr/>
        <p:nvPr/>
      </p:nvGrpSpPr>
      <p:grpSpPr>
        <a:xfrm>
          <a:off x="0" y="0"/>
          <a:ext cx="0" cy="0"/>
          <a:chOff x="0" y="0"/>
          <a:chExt cx="0" cy="0"/>
        </a:xfrm>
      </p:grpSpPr>
      <p:pic>
        <p:nvPicPr>
          <p:cNvPr id="2097210"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097211" name="图片 1"/>
          <p:cNvPicPr>
            <a:picLocks noChangeAspect="1"/>
          </p:cNvPicPr>
          <p:nvPr userDrawn="1"/>
        </p:nvPicPr>
        <p:blipFill rotWithShape="1">
          <a:blip r:embed="rId3" cstate="print"/>
          <a:srcRect t="-74" b="12515"/>
          <a:stretch>
            <a:fillRect/>
          </a:stretch>
        </p:blipFill>
        <p:spPr>
          <a:xfrm>
            <a:off x="0" y="0"/>
            <a:ext cx="9143999" cy="4400550"/>
          </a:xfrm>
          <a:prstGeom prst="rect">
            <a:avLst/>
          </a:prstGeom>
        </p:spPr>
      </p:pic>
      <p:sp>
        <p:nvSpPr>
          <p:cNvPr id="1049052"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53"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12" name="图片 10"/>
          <p:cNvPicPr>
            <a:picLocks noChangeAspect="1"/>
          </p:cNvPicPr>
          <p:nvPr userDrawn="1"/>
        </p:nvPicPr>
        <p:blipFill>
          <a:blip r:embed="rId4" cstate="print"/>
          <a:stretch>
            <a:fillRect/>
          </a:stretch>
        </p:blipFill>
        <p:spPr>
          <a:xfrm>
            <a:off x="7276385" y="142154"/>
            <a:ext cx="1681877" cy="627682"/>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325" name=""/>
        <p:cNvGrpSpPr/>
        <p:nvPr/>
      </p:nvGrpSpPr>
      <p:grpSpPr>
        <a:xfrm>
          <a:off x="0" y="0"/>
          <a:ext cx="0" cy="0"/>
          <a:chOff x="0" y="0"/>
          <a:chExt cx="0" cy="0"/>
        </a:xfrm>
      </p:grpSpPr>
      <p:pic>
        <p:nvPicPr>
          <p:cNvPr id="2097218"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049139"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40"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55"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6" name="组合 20"/>
          <p:cNvGrpSpPr/>
          <p:nvPr userDrawn="1"/>
        </p:nvGrpSpPr>
        <p:grpSpPr>
          <a:xfrm>
            <a:off x="2971129" y="2797003"/>
            <a:ext cx="92015" cy="1263995"/>
            <a:chOff x="4630742" y="2258287"/>
            <a:chExt cx="122686" cy="1263995"/>
          </a:xfrm>
          <a:solidFill>
            <a:schemeClr val="accent4"/>
          </a:solidFill>
        </p:grpSpPr>
        <p:sp>
          <p:nvSpPr>
            <p:cNvPr id="1049141"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56"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3145757"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49142" name="矩形 42"/>
          <p:cNvSpPr/>
          <p:nvPr userDrawn="1"/>
        </p:nvSpPr>
        <p:spPr>
          <a:xfrm>
            <a:off x="635150" y="2752385"/>
            <a:ext cx="1647825" cy="688340"/>
          </a:xfrm>
          <a:prstGeom prst="rect">
            <a:avLst/>
          </a:prstGeom>
        </p:spPr>
        <p:txBody>
          <a:bodyPr wrap="square">
            <a:spAutoFit/>
          </a:bodyPr>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1049143" name="矩形 43"/>
          <p:cNvSpPr/>
          <p:nvPr userDrawn="1"/>
        </p:nvSpPr>
        <p:spPr>
          <a:xfrm>
            <a:off x="722854" y="3595872"/>
            <a:ext cx="1429877" cy="368300"/>
          </a:xfrm>
          <a:prstGeom prst="rect">
            <a:avLst/>
          </a:prstGeom>
        </p:spPr>
        <p:txBody>
          <a:bodyPr wrap="square">
            <a:spAutoFit/>
          </a:bodyPr>
          <a:p>
            <a:pPr lvl="0" algn="dist"/>
            <a:r>
              <a:rPr lang="en-US" altLang="zh-CN" dirty="0">
                <a:solidFill>
                  <a:schemeClr val="bg1"/>
                </a:solidFill>
              </a:rPr>
              <a:t>CONTENTS</a:t>
            </a:r>
            <a:endParaRPr lang="en-US" altLang="zh-CN" dirty="0">
              <a:solidFill>
                <a:schemeClr val="bg1"/>
              </a:solidFill>
            </a:endParaRPr>
          </a:p>
        </p:txBody>
      </p:sp>
      <p:cxnSp>
        <p:nvCxnSpPr>
          <p:cNvPr id="3145758"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19"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2097220"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88" name=""/>
        <p:cNvGrpSpPr/>
        <p:nvPr/>
      </p:nvGrpSpPr>
      <p:grpSpPr>
        <a:xfrm>
          <a:off x="0" y="0"/>
          <a:ext cx="0" cy="0"/>
          <a:chOff x="0" y="0"/>
          <a:chExt cx="0" cy="0"/>
        </a:xfrm>
      </p:grpSpPr>
      <p:sp>
        <p:nvSpPr>
          <p:cNvPr id="1048837" name="矩形 7"/>
          <p:cNvSpPr/>
          <p:nvPr userDrawn="1"/>
        </p:nvSpPr>
        <p:spPr>
          <a:xfrm>
            <a:off x="0" y="0"/>
            <a:ext cx="9144000" cy="6858000"/>
          </a:xfrm>
          <a:prstGeom prst="rect">
            <a:avLst/>
          </a:prstGeom>
          <a:gradFill flip="none" rotWithShape="1">
            <a:gsLst>
              <a:gs pos="0">
                <a:srgbClr val="007E42"/>
              </a:gs>
              <a:gs pos="100000">
                <a:schemeClr val="accent1"/>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163"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48838"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839"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840"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charset="-122"/>
                <a:ea typeface="微软雅黑" panose="020B0503020204020204" charset="-122"/>
              </a:defRPr>
            </a:lvl1pPr>
          </a:lstStyle>
          <a:p>
            <a:pPr lvl="0"/>
            <a:r>
              <a:rPr lang="zh-CN" altLang="en-US" dirty="0"/>
              <a:t>第几部分 </a:t>
            </a:r>
            <a:r>
              <a:rPr lang="zh-CN" altLang="en-US" dirty="0" smtClean="0"/>
              <a:t>▶</a:t>
            </a:r>
            <a:endParaRPr lang="zh-CN" altLang="en-US" dirty="0"/>
          </a:p>
        </p:txBody>
      </p:sp>
      <p:sp>
        <p:nvSpPr>
          <p:cNvPr id="1048841"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048842"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1048843"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lnSpc>
                <a:spcPct val="130000"/>
              </a:lnSpc>
            </a:pPr>
            <a:endParaRPr lang="zh-CN" altLang="en-US" sz="1350">
              <a:cs typeface="+mn-ea"/>
            </a:endParaRPr>
          </a:p>
        </p:txBody>
      </p:sp>
      <p:grpSp>
        <p:nvGrpSpPr>
          <p:cNvPr id="189" name="组合 114"/>
          <p:cNvGrpSpPr/>
          <p:nvPr userDrawn="1"/>
        </p:nvGrpSpPr>
        <p:grpSpPr>
          <a:xfrm>
            <a:off x="513500" y="6423435"/>
            <a:ext cx="1436744" cy="208321"/>
            <a:chOff x="598941" y="6399999"/>
            <a:chExt cx="2542613" cy="276499"/>
          </a:xfrm>
          <a:solidFill>
            <a:schemeClr val="accent3"/>
          </a:solidFill>
        </p:grpSpPr>
        <p:grpSp>
          <p:nvGrpSpPr>
            <p:cNvPr id="190" name="组合 116"/>
            <p:cNvGrpSpPr/>
            <p:nvPr/>
          </p:nvGrpSpPr>
          <p:grpSpPr>
            <a:xfrm>
              <a:off x="2055693" y="6402621"/>
              <a:ext cx="1085861" cy="270805"/>
              <a:chOff x="10340336" y="2247899"/>
              <a:chExt cx="2724438" cy="679451"/>
            </a:xfrm>
            <a:grpFill/>
          </p:grpSpPr>
          <p:sp>
            <p:nvSpPr>
              <p:cNvPr id="104884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84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191" name="组合 135"/>
              <p:cNvGrpSpPr/>
              <p:nvPr/>
            </p:nvGrpSpPr>
            <p:grpSpPr>
              <a:xfrm>
                <a:off x="10340336" y="2247899"/>
                <a:ext cx="547688" cy="679451"/>
                <a:chOff x="5548313" y="2084388"/>
                <a:chExt cx="547688" cy="679451"/>
              </a:xfrm>
              <a:grpFill/>
            </p:grpSpPr>
            <p:sp>
              <p:nvSpPr>
                <p:cNvPr id="10488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8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92" name="组合 136"/>
              <p:cNvGrpSpPr/>
              <p:nvPr/>
            </p:nvGrpSpPr>
            <p:grpSpPr>
              <a:xfrm>
                <a:off x="11192276" y="2400300"/>
                <a:ext cx="322175" cy="373063"/>
                <a:chOff x="3792874" y="3138488"/>
                <a:chExt cx="322175" cy="373063"/>
              </a:xfrm>
              <a:grpFill/>
            </p:grpSpPr>
            <p:sp>
              <p:nvSpPr>
                <p:cNvPr id="104884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4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85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193" name="组合 117"/>
            <p:cNvGrpSpPr/>
            <p:nvPr/>
          </p:nvGrpSpPr>
          <p:grpSpPr>
            <a:xfrm>
              <a:off x="598941" y="6399999"/>
              <a:ext cx="1102619" cy="276499"/>
              <a:chOff x="6738929" y="2270918"/>
              <a:chExt cx="2766486" cy="693738"/>
            </a:xfrm>
            <a:grpFill/>
          </p:grpSpPr>
          <p:grpSp>
            <p:nvGrpSpPr>
              <p:cNvPr id="194" name="组合 118"/>
              <p:cNvGrpSpPr/>
              <p:nvPr/>
            </p:nvGrpSpPr>
            <p:grpSpPr>
              <a:xfrm>
                <a:off x="8180494" y="2355056"/>
                <a:ext cx="484188" cy="509588"/>
                <a:chOff x="6113463" y="3541713"/>
                <a:chExt cx="484188" cy="509588"/>
              </a:xfrm>
              <a:grpFill/>
            </p:grpSpPr>
            <p:sp>
              <p:nvSpPr>
                <p:cNvPr id="104885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85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95" name="组合 120"/>
              <p:cNvGrpSpPr/>
              <p:nvPr/>
            </p:nvGrpSpPr>
            <p:grpSpPr>
              <a:xfrm>
                <a:off x="6738929" y="2270918"/>
                <a:ext cx="549275" cy="693738"/>
                <a:chOff x="6108700" y="2066926"/>
                <a:chExt cx="549275" cy="693738"/>
              </a:xfrm>
              <a:grpFill/>
            </p:grpSpPr>
            <p:sp>
              <p:nvSpPr>
                <p:cNvPr id="10488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8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96" name="组合 123"/>
              <p:cNvGrpSpPr/>
              <p:nvPr/>
            </p:nvGrpSpPr>
            <p:grpSpPr>
              <a:xfrm>
                <a:off x="7532962" y="2451100"/>
                <a:ext cx="368300" cy="317500"/>
                <a:chOff x="6186488" y="2930526"/>
                <a:chExt cx="368300" cy="317500"/>
              </a:xfrm>
              <a:grpFill/>
            </p:grpSpPr>
            <p:sp>
              <p:nvSpPr>
                <p:cNvPr id="104885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85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85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8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64"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54" name=""/>
        <p:cNvGrpSpPr/>
        <p:nvPr/>
      </p:nvGrpSpPr>
      <p:grpSpPr>
        <a:xfrm>
          <a:off x="0" y="0"/>
          <a:ext cx="0" cy="0"/>
          <a:chOff x="0" y="0"/>
          <a:chExt cx="0" cy="0"/>
        </a:xfrm>
      </p:grpSpPr>
      <p:cxnSp>
        <p:nvCxnSpPr>
          <p:cNvPr id="3145731"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48757"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8758"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sp>
        <p:nvSpPr>
          <p:cNvPr id="1048759" name="标题 11"/>
          <p:cNvSpPr>
            <a:spLocks noGrp="1"/>
          </p:cNvSpPr>
          <p:nvPr>
            <p:ph type="title"/>
          </p:nvPr>
        </p:nvSpPr>
        <p:spPr>
          <a:xfrm>
            <a:off x="1204913" y="40150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8760"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8761"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sp>
        <p:nvSpPr>
          <p:cNvPr id="1048762"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grpSp>
        <p:nvGrpSpPr>
          <p:cNvPr id="155" name="组合 55"/>
          <p:cNvGrpSpPr/>
          <p:nvPr userDrawn="1"/>
        </p:nvGrpSpPr>
        <p:grpSpPr>
          <a:xfrm>
            <a:off x="449206" y="6399999"/>
            <a:ext cx="1906960" cy="276499"/>
            <a:chOff x="598941" y="6399999"/>
            <a:chExt cx="2542613" cy="276499"/>
          </a:xfrm>
          <a:solidFill>
            <a:schemeClr val="bg1"/>
          </a:solidFill>
        </p:grpSpPr>
        <p:grpSp>
          <p:nvGrpSpPr>
            <p:cNvPr id="156" name="组合 32"/>
            <p:cNvGrpSpPr/>
            <p:nvPr/>
          </p:nvGrpSpPr>
          <p:grpSpPr>
            <a:xfrm>
              <a:off x="2055693" y="6402621"/>
              <a:ext cx="1085861" cy="270805"/>
              <a:chOff x="10340336" y="2247899"/>
              <a:chExt cx="2724438" cy="679451"/>
            </a:xfrm>
            <a:grpFill/>
          </p:grpSpPr>
          <p:sp>
            <p:nvSpPr>
              <p:cNvPr id="104876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76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157" name="组合 48"/>
              <p:cNvGrpSpPr/>
              <p:nvPr/>
            </p:nvGrpSpPr>
            <p:grpSpPr>
              <a:xfrm>
                <a:off x="10340336" y="2247899"/>
                <a:ext cx="547688" cy="679451"/>
                <a:chOff x="5548313" y="2084388"/>
                <a:chExt cx="547688" cy="679451"/>
              </a:xfrm>
              <a:grpFill/>
            </p:grpSpPr>
            <p:sp>
              <p:nvSpPr>
                <p:cNvPr id="104876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76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58" name="组合 49"/>
              <p:cNvGrpSpPr/>
              <p:nvPr/>
            </p:nvGrpSpPr>
            <p:grpSpPr>
              <a:xfrm>
                <a:off x="11192276" y="2400300"/>
                <a:ext cx="322175" cy="373063"/>
                <a:chOff x="3792874" y="3138488"/>
                <a:chExt cx="322175" cy="373063"/>
              </a:xfrm>
              <a:grpFill/>
            </p:grpSpPr>
            <p:sp>
              <p:nvSpPr>
                <p:cNvPr id="104876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76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76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159" name="组合 33"/>
            <p:cNvGrpSpPr/>
            <p:nvPr/>
          </p:nvGrpSpPr>
          <p:grpSpPr>
            <a:xfrm>
              <a:off x="598941" y="6399999"/>
              <a:ext cx="1102619" cy="276499"/>
              <a:chOff x="6738929" y="2270918"/>
              <a:chExt cx="2766486" cy="693738"/>
            </a:xfrm>
            <a:grpFill/>
          </p:grpSpPr>
          <p:grpSp>
            <p:nvGrpSpPr>
              <p:cNvPr id="160" name="组合 34"/>
              <p:cNvGrpSpPr/>
              <p:nvPr/>
            </p:nvGrpSpPr>
            <p:grpSpPr>
              <a:xfrm>
                <a:off x="8180494" y="2355056"/>
                <a:ext cx="484188" cy="509588"/>
                <a:chOff x="6113463" y="3541713"/>
                <a:chExt cx="484188" cy="509588"/>
              </a:xfrm>
              <a:grpFill/>
            </p:grpSpPr>
            <p:sp>
              <p:nvSpPr>
                <p:cNvPr id="104877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77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61" name="组合 35"/>
              <p:cNvGrpSpPr/>
              <p:nvPr/>
            </p:nvGrpSpPr>
            <p:grpSpPr>
              <a:xfrm>
                <a:off x="6738929" y="2270918"/>
                <a:ext cx="549275" cy="693738"/>
                <a:chOff x="6108700" y="2066926"/>
                <a:chExt cx="549275" cy="693738"/>
              </a:xfrm>
              <a:grpFill/>
            </p:grpSpPr>
            <p:sp>
              <p:nvSpPr>
                <p:cNvPr id="104877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77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62" name="组合 36"/>
              <p:cNvGrpSpPr/>
              <p:nvPr/>
            </p:nvGrpSpPr>
            <p:grpSpPr>
              <a:xfrm>
                <a:off x="7532962" y="2451100"/>
                <a:ext cx="368300" cy="317500"/>
                <a:chOff x="6186488" y="2930526"/>
                <a:chExt cx="368300" cy="317500"/>
              </a:xfrm>
              <a:grpFill/>
            </p:grpSpPr>
            <p:sp>
              <p:nvSpPr>
                <p:cNvPr id="10487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7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7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777"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778"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3145732"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33"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272" name=""/>
        <p:cNvGrpSpPr/>
        <p:nvPr/>
      </p:nvGrpSpPr>
      <p:grpSpPr>
        <a:xfrm>
          <a:off x="0" y="0"/>
          <a:ext cx="0" cy="0"/>
          <a:chOff x="0" y="0"/>
          <a:chExt cx="0" cy="0"/>
        </a:xfrm>
      </p:grpSpPr>
      <p:sp>
        <p:nvSpPr>
          <p:cNvPr id="1049026"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027"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pic>
        <p:nvPicPr>
          <p:cNvPr id="2097203"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3145745"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236" name=""/>
        <p:cNvGrpSpPr/>
        <p:nvPr/>
      </p:nvGrpSpPr>
      <p:grpSpPr>
        <a:xfrm>
          <a:off x="0" y="0"/>
          <a:ext cx="0" cy="0"/>
          <a:chOff x="0" y="0"/>
          <a:chExt cx="0" cy="0"/>
        </a:xfrm>
      </p:grpSpPr>
      <p:sp>
        <p:nvSpPr>
          <p:cNvPr id="1048938"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39"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350" dirty="0"/>
          </a:p>
        </p:txBody>
      </p:sp>
      <p:sp>
        <p:nvSpPr>
          <p:cNvPr id="1048940"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41"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42"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43"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cs typeface="+mn-ea"/>
              <a:sym typeface="+mn-lt"/>
            </a:endParaRPr>
          </a:p>
        </p:txBody>
      </p:sp>
      <p:sp>
        <p:nvSpPr>
          <p:cNvPr id="1048944" name="标题 47"/>
          <p:cNvSpPr>
            <a:spLocks noGrp="1"/>
          </p:cNvSpPr>
          <p:nvPr>
            <p:ph type="title" hasCustomPrompt="1"/>
          </p:nvPr>
        </p:nvSpPr>
        <p:spPr>
          <a:xfrm>
            <a:off x="472814" y="2764736"/>
            <a:ext cx="5291969" cy="904241"/>
          </a:xfrm>
          <a:prstGeom prst="rect">
            <a:avLst/>
          </a:prstGeom>
          <a:noFill/>
        </p:spPr>
        <p:txBody>
          <a:bodyPr wrap="square" lIns="0" rtlCol="0">
            <a:spAutoFit/>
          </a:bodyPr>
          <a:lstStyle>
            <a:lvl1pPr>
              <a:lnSpc>
                <a:spcPct val="100000"/>
              </a:lnSpc>
              <a:defRPr lang="zh-CN" altLang="en-US" sz="27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048945" name="文本占位符 87"/>
          <p:cNvSpPr>
            <a:spLocks noGrp="1"/>
          </p:cNvSpPr>
          <p:nvPr>
            <p:ph type="body" sz="quarter" idx="13" hasCustomPrompt="1"/>
          </p:nvPr>
        </p:nvSpPr>
        <p:spPr>
          <a:xfrm>
            <a:off x="491032" y="2352090"/>
            <a:ext cx="3865939" cy="205740"/>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048946" name="文本占位符 53"/>
          <p:cNvSpPr>
            <a:spLocks noGrp="1"/>
          </p:cNvSpPr>
          <p:nvPr>
            <p:ph type="body" sz="quarter" idx="16" hasCustomPrompt="1"/>
          </p:nvPr>
        </p:nvSpPr>
        <p:spPr>
          <a:xfrm>
            <a:off x="491729" y="4340019"/>
            <a:ext cx="3049021" cy="27305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048947"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p>
            <a:pPr algn="l">
              <a:lnSpc>
                <a:spcPct val="130000"/>
              </a:lnSpc>
            </a:pPr>
            <a:r>
              <a:rPr lang="en-US" altLang="zh-CN" b="1" i="0" spc="100" dirty="0" smtClean="0">
                <a:solidFill>
                  <a:schemeClr val="accent3"/>
                </a:solidFill>
                <a:latin typeface="+mn-ea"/>
              </a:rPr>
              <a:t>◀ BIT</a:t>
            </a:r>
            <a:r>
              <a:rPr lang="en-US" altLang="zh-CN" b="1" i="0" spc="100" baseline="0" dirty="0" smtClean="0">
                <a:solidFill>
                  <a:schemeClr val="accent3"/>
                </a:solidFill>
                <a:latin typeface="+mn-ea"/>
              </a:rPr>
              <a:t> </a:t>
            </a:r>
            <a:r>
              <a:rPr lang="en-US" altLang="zh-CN" b="1" i="0" spc="100" dirty="0" smtClean="0">
                <a:solidFill>
                  <a:schemeClr val="accent3"/>
                </a:solidFill>
                <a:latin typeface="+mn-ea"/>
              </a:rPr>
              <a:t>▶</a:t>
            </a:r>
            <a:endParaRPr lang="zh-CN" altLang="en-US" b="1" i="0" spc="100" dirty="0">
              <a:solidFill>
                <a:schemeClr val="accent3"/>
              </a:solidFill>
              <a:latin typeface="+mn-ea"/>
            </a:endParaRPr>
          </a:p>
        </p:txBody>
      </p:sp>
      <p:pic>
        <p:nvPicPr>
          <p:cNvPr id="2097177"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97178"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237" name="组合 23"/>
          <p:cNvGrpSpPr/>
          <p:nvPr userDrawn="1"/>
        </p:nvGrpSpPr>
        <p:grpSpPr>
          <a:xfrm>
            <a:off x="503526" y="6083135"/>
            <a:ext cx="1906960" cy="276499"/>
            <a:chOff x="598941" y="6399999"/>
            <a:chExt cx="2542613" cy="276499"/>
          </a:xfrm>
          <a:solidFill>
            <a:schemeClr val="bg1">
              <a:lumMod val="65000"/>
            </a:schemeClr>
          </a:solidFill>
        </p:grpSpPr>
        <p:grpSp>
          <p:nvGrpSpPr>
            <p:cNvPr id="238" name="组合 24"/>
            <p:cNvGrpSpPr/>
            <p:nvPr/>
          </p:nvGrpSpPr>
          <p:grpSpPr>
            <a:xfrm>
              <a:off x="2055693" y="6402621"/>
              <a:ext cx="1085861" cy="270805"/>
              <a:chOff x="10340336" y="2247899"/>
              <a:chExt cx="2724438" cy="679451"/>
            </a:xfrm>
            <a:grpFill/>
          </p:grpSpPr>
          <p:sp>
            <p:nvSpPr>
              <p:cNvPr id="104894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4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39" name="组合 40"/>
              <p:cNvGrpSpPr/>
              <p:nvPr/>
            </p:nvGrpSpPr>
            <p:grpSpPr>
              <a:xfrm>
                <a:off x="10340336" y="2247899"/>
                <a:ext cx="547688" cy="679451"/>
                <a:chOff x="5548313" y="2084388"/>
                <a:chExt cx="547688" cy="679451"/>
              </a:xfrm>
              <a:grpFill/>
            </p:grpSpPr>
            <p:sp>
              <p:nvSpPr>
                <p:cNvPr id="104895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5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40" name="组合 41"/>
              <p:cNvGrpSpPr/>
              <p:nvPr/>
            </p:nvGrpSpPr>
            <p:grpSpPr>
              <a:xfrm>
                <a:off x="11192276" y="2400300"/>
                <a:ext cx="322175" cy="373063"/>
                <a:chOff x="3792874" y="3138488"/>
                <a:chExt cx="322175" cy="373063"/>
              </a:xfrm>
              <a:grpFill/>
            </p:grpSpPr>
            <p:sp>
              <p:nvSpPr>
                <p:cNvPr id="104895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5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5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41" name="组合 25"/>
            <p:cNvGrpSpPr/>
            <p:nvPr/>
          </p:nvGrpSpPr>
          <p:grpSpPr>
            <a:xfrm>
              <a:off x="598941" y="6399999"/>
              <a:ext cx="1102619" cy="276499"/>
              <a:chOff x="6738929" y="2270918"/>
              <a:chExt cx="2766486" cy="693738"/>
            </a:xfrm>
            <a:grpFill/>
          </p:grpSpPr>
          <p:grpSp>
            <p:nvGrpSpPr>
              <p:cNvPr id="242" name="组合 26"/>
              <p:cNvGrpSpPr/>
              <p:nvPr/>
            </p:nvGrpSpPr>
            <p:grpSpPr>
              <a:xfrm>
                <a:off x="8180494" y="2355056"/>
                <a:ext cx="484188" cy="509588"/>
                <a:chOff x="6113463" y="3541713"/>
                <a:chExt cx="484188" cy="509588"/>
              </a:xfrm>
              <a:grpFill/>
            </p:grpSpPr>
            <p:sp>
              <p:nvSpPr>
                <p:cNvPr id="10489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43" name="组合 27"/>
              <p:cNvGrpSpPr/>
              <p:nvPr/>
            </p:nvGrpSpPr>
            <p:grpSpPr>
              <a:xfrm>
                <a:off x="6738929" y="2270918"/>
                <a:ext cx="549275" cy="693738"/>
                <a:chOff x="6108700" y="2066926"/>
                <a:chExt cx="549275" cy="693738"/>
              </a:xfrm>
              <a:grpFill/>
            </p:grpSpPr>
            <p:sp>
              <p:nvSpPr>
                <p:cNvPr id="10489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44" name="组合 28"/>
              <p:cNvGrpSpPr/>
              <p:nvPr/>
            </p:nvGrpSpPr>
            <p:grpSpPr>
              <a:xfrm>
                <a:off x="7532962" y="2451100"/>
                <a:ext cx="368300" cy="317500"/>
                <a:chOff x="6186488" y="2930526"/>
                <a:chExt cx="368300" cy="317500"/>
              </a:xfrm>
              <a:grpFill/>
            </p:grpSpPr>
            <p:sp>
              <p:nvSpPr>
                <p:cNvPr id="104895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6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6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6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6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295" name=""/>
        <p:cNvGrpSpPr/>
        <p:nvPr/>
      </p:nvGrpSpPr>
      <p:grpSpPr>
        <a:xfrm>
          <a:off x="0" y="0"/>
          <a:ext cx="0" cy="0"/>
          <a:chOff x="0" y="0"/>
          <a:chExt cx="0" cy="0"/>
        </a:xfrm>
      </p:grpSpPr>
      <p:sp>
        <p:nvSpPr>
          <p:cNvPr id="1049081" name="标题 11"/>
          <p:cNvSpPr>
            <a:spLocks noGrp="1"/>
          </p:cNvSpPr>
          <p:nvPr>
            <p:ph type="title"/>
          </p:nvPr>
        </p:nvSpPr>
        <p:spPr>
          <a:xfrm>
            <a:off x="433388"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9082"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296" name="组合 55"/>
          <p:cNvGrpSpPr/>
          <p:nvPr userDrawn="1"/>
        </p:nvGrpSpPr>
        <p:grpSpPr>
          <a:xfrm>
            <a:off x="449206" y="6399999"/>
            <a:ext cx="1906960" cy="276499"/>
            <a:chOff x="598941" y="6399999"/>
            <a:chExt cx="2542613" cy="276499"/>
          </a:xfrm>
          <a:solidFill>
            <a:schemeClr val="accent3"/>
          </a:solidFill>
        </p:grpSpPr>
        <p:grpSp>
          <p:nvGrpSpPr>
            <p:cNvPr id="297" name="组合 32"/>
            <p:cNvGrpSpPr/>
            <p:nvPr/>
          </p:nvGrpSpPr>
          <p:grpSpPr>
            <a:xfrm>
              <a:off x="2055693" y="6402621"/>
              <a:ext cx="1085861" cy="270805"/>
              <a:chOff x="10340336" y="2247899"/>
              <a:chExt cx="2724438" cy="679451"/>
            </a:xfrm>
            <a:grpFill/>
          </p:grpSpPr>
          <p:sp>
            <p:nvSpPr>
              <p:cNvPr id="104908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8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98" name="组合 48"/>
              <p:cNvGrpSpPr/>
              <p:nvPr/>
            </p:nvGrpSpPr>
            <p:grpSpPr>
              <a:xfrm>
                <a:off x="10340336" y="2247899"/>
                <a:ext cx="547688" cy="679451"/>
                <a:chOff x="5548313" y="2084388"/>
                <a:chExt cx="547688" cy="679451"/>
              </a:xfrm>
              <a:grpFill/>
            </p:grpSpPr>
            <p:sp>
              <p:nvSpPr>
                <p:cNvPr id="104908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8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9" name="组合 49"/>
              <p:cNvGrpSpPr/>
              <p:nvPr/>
            </p:nvGrpSpPr>
            <p:grpSpPr>
              <a:xfrm>
                <a:off x="11192276" y="2400300"/>
                <a:ext cx="322175" cy="373063"/>
                <a:chOff x="3792874" y="3138488"/>
                <a:chExt cx="322175" cy="373063"/>
              </a:xfrm>
              <a:grpFill/>
            </p:grpSpPr>
            <p:sp>
              <p:nvSpPr>
                <p:cNvPr id="104908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8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8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00" name="组合 33"/>
            <p:cNvGrpSpPr/>
            <p:nvPr/>
          </p:nvGrpSpPr>
          <p:grpSpPr>
            <a:xfrm>
              <a:off x="598941" y="6399999"/>
              <a:ext cx="1102619" cy="276499"/>
              <a:chOff x="6738929" y="2270918"/>
              <a:chExt cx="2766486" cy="693738"/>
            </a:xfrm>
            <a:grpFill/>
          </p:grpSpPr>
          <p:grpSp>
            <p:nvGrpSpPr>
              <p:cNvPr id="301" name="组合 34"/>
              <p:cNvGrpSpPr/>
              <p:nvPr/>
            </p:nvGrpSpPr>
            <p:grpSpPr>
              <a:xfrm>
                <a:off x="8180494" y="2355056"/>
                <a:ext cx="484188" cy="509588"/>
                <a:chOff x="6113463" y="3541713"/>
                <a:chExt cx="484188" cy="509588"/>
              </a:xfrm>
              <a:grpFill/>
            </p:grpSpPr>
            <p:sp>
              <p:nvSpPr>
                <p:cNvPr id="104909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9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2" name="组合 35"/>
              <p:cNvGrpSpPr/>
              <p:nvPr/>
            </p:nvGrpSpPr>
            <p:grpSpPr>
              <a:xfrm>
                <a:off x="6738929" y="2270918"/>
                <a:ext cx="549275" cy="693738"/>
                <a:chOff x="6108700" y="2066926"/>
                <a:chExt cx="549275" cy="693738"/>
              </a:xfrm>
              <a:grpFill/>
            </p:grpSpPr>
            <p:sp>
              <p:nvSpPr>
                <p:cNvPr id="104909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9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3" name="组合 36"/>
              <p:cNvGrpSpPr/>
              <p:nvPr/>
            </p:nvGrpSpPr>
            <p:grpSpPr>
              <a:xfrm>
                <a:off x="7532962" y="2451100"/>
                <a:ext cx="368300" cy="317500"/>
                <a:chOff x="6186488" y="2930526"/>
                <a:chExt cx="368300" cy="317500"/>
              </a:xfrm>
              <a:grpFill/>
            </p:grpSpPr>
            <p:sp>
              <p:nvSpPr>
                <p:cNvPr id="10490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97"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98"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214"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304" name="组合 1"/>
          <p:cNvGrpSpPr/>
          <p:nvPr userDrawn="1"/>
        </p:nvGrpSpPr>
        <p:grpSpPr>
          <a:xfrm>
            <a:off x="-7143" y="122428"/>
            <a:ext cx="419946" cy="699303"/>
            <a:chOff x="-9524" y="122428"/>
            <a:chExt cx="559928" cy="699303"/>
          </a:xfrm>
        </p:grpSpPr>
        <p:sp>
          <p:nvSpPr>
            <p:cNvPr id="1049099"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00"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cxnSp>
        <p:nvCxnSpPr>
          <p:cNvPr id="3145751"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101"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52"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87" name=""/>
        <p:cNvGrpSpPr/>
        <p:nvPr/>
      </p:nvGrpSpPr>
      <p:grpSpPr>
        <a:xfrm>
          <a:off x="0" y="0"/>
          <a:ext cx="0" cy="0"/>
          <a:chOff x="0" y="0"/>
          <a:chExt cx="0" cy="0"/>
        </a:xfrm>
      </p:grpSpPr>
      <p:sp>
        <p:nvSpPr>
          <p:cNvPr id="1048835"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162"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1048836"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227" name=""/>
        <p:cNvGrpSpPr/>
        <p:nvPr/>
      </p:nvGrpSpPr>
      <p:grpSpPr>
        <a:xfrm>
          <a:off x="0" y="0"/>
          <a:ext cx="0" cy="0"/>
          <a:chOff x="0" y="0"/>
          <a:chExt cx="0" cy="0"/>
        </a:xfrm>
      </p:grpSpPr>
      <p:sp>
        <p:nvSpPr>
          <p:cNvPr id="1048918"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p>
            <a:pPr algn="ctr">
              <a:lnSpc>
                <a:spcPct val="120000"/>
              </a:lnSpc>
            </a:pPr>
            <a:endParaRPr lang="zh-CN" altLang="en-US" sz="1350" dirty="0">
              <a:cs typeface="+mn-ea"/>
              <a:sym typeface="+mn-lt"/>
            </a:endParaRPr>
          </a:p>
        </p:txBody>
      </p:sp>
      <p:sp>
        <p:nvSpPr>
          <p:cNvPr id="1048919"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lnSpc>
                <a:spcPct val="120000"/>
              </a:lnSpc>
            </a:pPr>
            <a:endParaRPr lang="zh-CN" altLang="en-US" sz="1350">
              <a:cs typeface="+mn-ea"/>
              <a:sym typeface="+mn-lt"/>
            </a:endParaRPr>
          </a:p>
        </p:txBody>
      </p:sp>
      <p:sp>
        <p:nvSpPr>
          <p:cNvPr id="1048920" name="文本框 7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228" name="组合 71"/>
          <p:cNvGrpSpPr/>
          <p:nvPr userDrawn="1"/>
        </p:nvGrpSpPr>
        <p:grpSpPr>
          <a:xfrm>
            <a:off x="449206" y="6399999"/>
            <a:ext cx="1906960" cy="276499"/>
            <a:chOff x="598941" y="6399999"/>
            <a:chExt cx="2542613" cy="276499"/>
          </a:xfrm>
          <a:solidFill>
            <a:schemeClr val="accent3"/>
          </a:solidFill>
        </p:grpSpPr>
        <p:grpSp>
          <p:nvGrpSpPr>
            <p:cNvPr id="229" name="组合 72"/>
            <p:cNvGrpSpPr/>
            <p:nvPr/>
          </p:nvGrpSpPr>
          <p:grpSpPr>
            <a:xfrm>
              <a:off x="2055693" y="6402621"/>
              <a:ext cx="1085861" cy="270805"/>
              <a:chOff x="10340336" y="2247899"/>
              <a:chExt cx="2724438" cy="679451"/>
            </a:xfrm>
            <a:grpFill/>
          </p:grpSpPr>
          <p:sp>
            <p:nvSpPr>
              <p:cNvPr id="104892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2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30" name="组合 88"/>
              <p:cNvGrpSpPr/>
              <p:nvPr/>
            </p:nvGrpSpPr>
            <p:grpSpPr>
              <a:xfrm>
                <a:off x="10340336" y="2247899"/>
                <a:ext cx="547688" cy="679451"/>
                <a:chOff x="5548313" y="2084388"/>
                <a:chExt cx="547688" cy="679451"/>
              </a:xfrm>
              <a:grpFill/>
            </p:grpSpPr>
            <p:sp>
              <p:nvSpPr>
                <p:cNvPr id="104892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2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1" name="组合 89"/>
              <p:cNvGrpSpPr/>
              <p:nvPr/>
            </p:nvGrpSpPr>
            <p:grpSpPr>
              <a:xfrm>
                <a:off x="11192276" y="2400300"/>
                <a:ext cx="322175" cy="373063"/>
                <a:chOff x="3792874" y="3138488"/>
                <a:chExt cx="322175" cy="373063"/>
              </a:xfrm>
              <a:grpFill/>
            </p:grpSpPr>
            <p:sp>
              <p:nvSpPr>
                <p:cNvPr id="104892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2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2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32" name="组合 73"/>
            <p:cNvGrpSpPr/>
            <p:nvPr/>
          </p:nvGrpSpPr>
          <p:grpSpPr>
            <a:xfrm>
              <a:off x="598941" y="6399999"/>
              <a:ext cx="1102619" cy="276499"/>
              <a:chOff x="6738929" y="2270918"/>
              <a:chExt cx="2766486" cy="693738"/>
            </a:xfrm>
            <a:grpFill/>
          </p:grpSpPr>
          <p:grpSp>
            <p:nvGrpSpPr>
              <p:cNvPr id="233" name="组合 74"/>
              <p:cNvGrpSpPr/>
              <p:nvPr/>
            </p:nvGrpSpPr>
            <p:grpSpPr>
              <a:xfrm>
                <a:off x="8180494" y="2355056"/>
                <a:ext cx="484188" cy="509588"/>
                <a:chOff x="6113463" y="3541713"/>
                <a:chExt cx="484188" cy="509588"/>
              </a:xfrm>
              <a:grpFill/>
            </p:grpSpPr>
            <p:sp>
              <p:nvSpPr>
                <p:cNvPr id="10489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4" name="组合 75"/>
              <p:cNvGrpSpPr/>
              <p:nvPr/>
            </p:nvGrpSpPr>
            <p:grpSpPr>
              <a:xfrm>
                <a:off x="6738929" y="2270918"/>
                <a:ext cx="549275" cy="693738"/>
                <a:chOff x="6108700" y="2066926"/>
                <a:chExt cx="549275" cy="693738"/>
              </a:xfrm>
              <a:grpFill/>
            </p:grpSpPr>
            <p:sp>
              <p:nvSpPr>
                <p:cNvPr id="10489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5" name="组合 76"/>
              <p:cNvGrpSpPr/>
              <p:nvPr/>
            </p:nvGrpSpPr>
            <p:grpSpPr>
              <a:xfrm>
                <a:off x="7532962" y="2451100"/>
                <a:ext cx="368300" cy="317500"/>
                <a:chOff x="6186488" y="2930526"/>
                <a:chExt cx="368300" cy="317500"/>
              </a:xfrm>
              <a:grpFill/>
            </p:grpSpPr>
            <p:sp>
              <p:nvSpPr>
                <p:cNvPr id="10489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3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3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cxnSp>
        <p:nvCxnSpPr>
          <p:cNvPr id="3145738"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937" name="标题 11"/>
          <p:cNvSpPr>
            <a:spLocks noGrp="1"/>
          </p:cNvSpPr>
          <p:nvPr>
            <p:ph type="title"/>
          </p:nvPr>
        </p:nvSpPr>
        <p:spPr>
          <a:xfrm>
            <a:off x="711994"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pic>
        <p:nvPicPr>
          <p:cNvPr id="2097176"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245" name=""/>
        <p:cNvGrpSpPr/>
        <p:nvPr/>
      </p:nvGrpSpPr>
      <p:grpSpPr>
        <a:xfrm>
          <a:off x="0" y="0"/>
          <a:ext cx="0" cy="0"/>
          <a:chOff x="0" y="0"/>
          <a:chExt cx="0" cy="0"/>
        </a:xfrm>
      </p:grpSpPr>
      <p:sp>
        <p:nvSpPr>
          <p:cNvPr id="1048964"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p>
            <a:pPr algn="ctr">
              <a:lnSpc>
                <a:spcPct val="120000"/>
              </a:lnSpc>
            </a:pPr>
            <a:endParaRPr lang="zh-CN" altLang="en-US" sz="1350" dirty="0">
              <a:cs typeface="+mn-ea"/>
              <a:sym typeface="+mn-lt"/>
            </a:endParaRPr>
          </a:p>
        </p:txBody>
      </p:sp>
      <p:sp>
        <p:nvSpPr>
          <p:cNvPr id="1048965" name="文本框 7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179"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283" name=""/>
        <p:cNvGrpSpPr/>
        <p:nvPr/>
      </p:nvGrpSpPr>
      <p:grpSpPr>
        <a:xfrm>
          <a:off x="0" y="0"/>
          <a:ext cx="0" cy="0"/>
          <a:chOff x="0" y="0"/>
          <a:chExt cx="0" cy="0"/>
        </a:xfrm>
      </p:grpSpPr>
      <p:cxnSp>
        <p:nvCxnSpPr>
          <p:cNvPr id="3145748"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047"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048"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sp>
        <p:nvSpPr>
          <p:cNvPr id="1049049" name="标题 11"/>
          <p:cNvSpPr>
            <a:spLocks noGrp="1"/>
          </p:cNvSpPr>
          <p:nvPr>
            <p:ph type="title"/>
          </p:nvPr>
        </p:nvSpPr>
        <p:spPr>
          <a:xfrm>
            <a:off x="1204913" y="40150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9050"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051"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3145749"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08"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p:spPr>
      </p:pic>
      <p:pic>
        <p:nvPicPr>
          <p:cNvPr id="2097209"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305" name=""/>
        <p:cNvGrpSpPr/>
        <p:nvPr/>
      </p:nvGrpSpPr>
      <p:grpSpPr>
        <a:xfrm>
          <a:off x="0" y="0"/>
          <a:ext cx="0" cy="0"/>
          <a:chOff x="0" y="0"/>
          <a:chExt cx="0" cy="0"/>
        </a:xfrm>
      </p:grpSpPr>
      <p:cxnSp>
        <p:nvCxnSpPr>
          <p:cNvPr id="3145753"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102"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103"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3145754"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15"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66" name=""/>
        <p:cNvGrpSpPr/>
        <p:nvPr/>
      </p:nvGrpSpPr>
      <p:grpSpPr>
        <a:xfrm>
          <a:off x="0" y="0"/>
          <a:ext cx="0" cy="0"/>
          <a:chOff x="0" y="0"/>
          <a:chExt cx="0" cy="0"/>
        </a:xfrm>
      </p:grpSpPr>
      <p:sp>
        <p:nvSpPr>
          <p:cNvPr id="1048784" name="标题 11"/>
          <p:cNvSpPr>
            <a:spLocks noGrp="1"/>
          </p:cNvSpPr>
          <p:nvPr>
            <p:ph type="title"/>
          </p:nvPr>
        </p:nvSpPr>
        <p:spPr>
          <a:xfrm>
            <a:off x="562397"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8785"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167" name="组合 55"/>
          <p:cNvGrpSpPr/>
          <p:nvPr userDrawn="1"/>
        </p:nvGrpSpPr>
        <p:grpSpPr>
          <a:xfrm>
            <a:off x="392056" y="6399999"/>
            <a:ext cx="1906960" cy="276499"/>
            <a:chOff x="598941" y="6399999"/>
            <a:chExt cx="2542613" cy="276499"/>
          </a:xfrm>
          <a:solidFill>
            <a:schemeClr val="accent3"/>
          </a:solidFill>
        </p:grpSpPr>
        <p:grpSp>
          <p:nvGrpSpPr>
            <p:cNvPr id="168" name="组合 32"/>
            <p:cNvGrpSpPr/>
            <p:nvPr/>
          </p:nvGrpSpPr>
          <p:grpSpPr>
            <a:xfrm>
              <a:off x="2055693" y="6402621"/>
              <a:ext cx="1085861" cy="270805"/>
              <a:chOff x="10340336" y="2247899"/>
              <a:chExt cx="2724438" cy="679451"/>
            </a:xfrm>
            <a:grpFill/>
          </p:grpSpPr>
          <p:sp>
            <p:nvSpPr>
              <p:cNvPr id="104878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78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169" name="组合 48"/>
              <p:cNvGrpSpPr/>
              <p:nvPr/>
            </p:nvGrpSpPr>
            <p:grpSpPr>
              <a:xfrm>
                <a:off x="10340336" y="2247899"/>
                <a:ext cx="547688" cy="679451"/>
                <a:chOff x="5548313" y="2084388"/>
                <a:chExt cx="547688" cy="679451"/>
              </a:xfrm>
              <a:grpFill/>
            </p:grpSpPr>
            <p:sp>
              <p:nvSpPr>
                <p:cNvPr id="10487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7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70" name="组合 49"/>
              <p:cNvGrpSpPr/>
              <p:nvPr/>
            </p:nvGrpSpPr>
            <p:grpSpPr>
              <a:xfrm>
                <a:off x="11192276" y="2400300"/>
                <a:ext cx="322175" cy="373063"/>
                <a:chOff x="3792874" y="3138488"/>
                <a:chExt cx="322175" cy="373063"/>
              </a:xfrm>
              <a:grpFill/>
            </p:grpSpPr>
            <p:sp>
              <p:nvSpPr>
                <p:cNvPr id="104879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79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79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171" name="组合 33"/>
            <p:cNvGrpSpPr/>
            <p:nvPr/>
          </p:nvGrpSpPr>
          <p:grpSpPr>
            <a:xfrm>
              <a:off x="598941" y="6399999"/>
              <a:ext cx="1102619" cy="276499"/>
              <a:chOff x="6738929" y="2270918"/>
              <a:chExt cx="2766486" cy="693738"/>
            </a:xfrm>
            <a:grpFill/>
          </p:grpSpPr>
          <p:grpSp>
            <p:nvGrpSpPr>
              <p:cNvPr id="172" name="组合 34"/>
              <p:cNvGrpSpPr/>
              <p:nvPr/>
            </p:nvGrpSpPr>
            <p:grpSpPr>
              <a:xfrm>
                <a:off x="8180494" y="2355056"/>
                <a:ext cx="484188" cy="509588"/>
                <a:chOff x="6113463" y="3541713"/>
                <a:chExt cx="484188" cy="509588"/>
              </a:xfrm>
              <a:grpFill/>
            </p:grpSpPr>
            <p:sp>
              <p:nvSpPr>
                <p:cNvPr id="104879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79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73" name="组合 35"/>
              <p:cNvGrpSpPr/>
              <p:nvPr/>
            </p:nvGrpSpPr>
            <p:grpSpPr>
              <a:xfrm>
                <a:off x="6738929" y="2270918"/>
                <a:ext cx="549275" cy="693738"/>
                <a:chOff x="6108700" y="2066926"/>
                <a:chExt cx="549275" cy="693738"/>
              </a:xfrm>
              <a:grpFill/>
            </p:grpSpPr>
            <p:sp>
              <p:nvSpPr>
                <p:cNvPr id="104879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79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174" name="组合 36"/>
              <p:cNvGrpSpPr/>
              <p:nvPr/>
            </p:nvGrpSpPr>
            <p:grpSpPr>
              <a:xfrm>
                <a:off x="7532962" y="2451100"/>
                <a:ext cx="368300" cy="317500"/>
                <a:chOff x="6186488" y="2930526"/>
                <a:chExt cx="368300" cy="317500"/>
              </a:xfrm>
              <a:grpFill/>
            </p:grpSpPr>
            <p:sp>
              <p:nvSpPr>
                <p:cNvPr id="10487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7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7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80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80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58"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3145734"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5" name="组合 3"/>
          <p:cNvGrpSpPr/>
          <p:nvPr userDrawn="1"/>
        </p:nvGrpSpPr>
        <p:grpSpPr>
          <a:xfrm>
            <a:off x="-383702" y="273355"/>
            <a:ext cx="915798" cy="438825"/>
            <a:chOff x="-529708" y="381991"/>
            <a:chExt cx="1221064" cy="438825"/>
          </a:xfrm>
        </p:grpSpPr>
        <p:sp>
          <p:nvSpPr>
            <p:cNvPr id="1048802" name="梯形 57"/>
            <p:cNvSpPr/>
            <p:nvPr userDrawn="1"/>
          </p:nvSpPr>
          <p:spPr>
            <a:xfrm rot="16200000">
              <a:off x="-107121" y="-40596"/>
              <a:ext cx="375890" cy="1221064"/>
            </a:xfrm>
            <a:prstGeom prst="trapezoid">
              <a:avLst>
                <a:gd name="adj" fmla="val 7230"/>
              </a:avLst>
            </a:prstGeom>
            <a:gradFill>
              <a:gsLst>
                <a:gs pos="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803"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804" name="梯形 59"/>
            <p:cNvSpPr/>
            <p:nvPr userDrawn="1"/>
          </p:nvSpPr>
          <p:spPr>
            <a:xfrm rot="16200000">
              <a:off x="-95133" y="158023"/>
              <a:ext cx="267255" cy="1058332"/>
            </a:xfrm>
            <a:prstGeom prst="trapezoid">
              <a:avLst>
                <a:gd name="adj" fmla="val 7230"/>
              </a:avLst>
            </a:prstGeom>
            <a:gradFill flip="none" rotWithShape="1">
              <a:gsLst>
                <a:gs pos="0">
                  <a:schemeClr val="accent4">
                    <a:alpha val="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258" name=""/>
        <p:cNvGrpSpPr/>
        <p:nvPr/>
      </p:nvGrpSpPr>
      <p:grpSpPr>
        <a:xfrm>
          <a:off x="0" y="0"/>
          <a:ext cx="0" cy="0"/>
          <a:chOff x="0" y="0"/>
          <a:chExt cx="0" cy="0"/>
        </a:xfrm>
      </p:grpSpPr>
      <p:sp>
        <p:nvSpPr>
          <p:cNvPr id="1048996" name="文本框 6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186"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285"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327" name=""/>
        <p:cNvGrpSpPr/>
        <p:nvPr/>
      </p:nvGrpSpPr>
      <p:grpSpPr>
        <a:xfrm>
          <a:off x="0" y="0"/>
          <a:ext cx="0" cy="0"/>
          <a:chOff x="0" y="0"/>
          <a:chExt cx="0" cy="0"/>
        </a:xfrm>
      </p:grpSpPr>
      <p:sp>
        <p:nvSpPr>
          <p:cNvPr id="1049144" name="内容占位符 2"/>
          <p:cNvSpPr>
            <a:spLocks noGrp="1"/>
          </p:cNvSpPr>
          <p:nvPr>
            <p:ph idx="1"/>
          </p:nvPr>
        </p:nvSpPr>
        <p:spPr/>
        <p:txBody>
          <a:bodyPr/>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9145" name="日期占位符 3"/>
          <p:cNvSpPr>
            <a:spLocks noGrp="1"/>
          </p:cNvSpPr>
          <p:nvPr>
            <p:ph type="dt" sz="half" idx="10"/>
          </p:nvPr>
        </p:nvSpPr>
        <p:spPr/>
        <p:txBody>
          <a:bodyPr/>
          <a:p>
            <a:fld id="{AB1662B0-EBF0-4A50-81C7-D550DA395D85}" type="datetimeFigureOut">
              <a:rPr lang="zh-CN" altLang="en-US" smtClean="0"/>
            </a:fld>
            <a:endParaRPr lang="zh-CN" altLang="en-US"/>
          </a:p>
        </p:txBody>
      </p:sp>
      <p:sp>
        <p:nvSpPr>
          <p:cNvPr id="1049146" name="页脚占位符 4"/>
          <p:cNvSpPr>
            <a:spLocks noGrp="1"/>
          </p:cNvSpPr>
          <p:nvPr>
            <p:ph type="ftr" sz="quarter" idx="11"/>
          </p:nvPr>
        </p:nvSpPr>
        <p:spPr/>
        <p:txBody>
          <a:bodyPr/>
          <a:p>
            <a:endParaRPr lang="zh-CN" altLang="en-US"/>
          </a:p>
        </p:txBody>
      </p:sp>
      <p:sp>
        <p:nvSpPr>
          <p:cNvPr id="1049147" name="灯片编号占位符 5"/>
          <p:cNvSpPr>
            <a:spLocks noGrp="1"/>
          </p:cNvSpPr>
          <p:nvPr>
            <p:ph type="sldNum" sz="quarter" idx="12"/>
          </p:nvPr>
        </p:nvSpPr>
        <p:spPr/>
        <p:txBody>
          <a:bodyPr/>
          <a:p>
            <a:fld id="{43542783-593D-49AD-B073-DF5DED022E0E}" type="slidenum">
              <a:rPr lang="zh-CN" altLang="en-US" smtClean="0"/>
            </a:fld>
            <a:endParaRPr lang="zh-CN" altLang="en-US"/>
          </a:p>
        </p:txBody>
      </p:sp>
      <p:sp>
        <p:nvSpPr>
          <p:cNvPr id="1049148" name="标题 6"/>
          <p:cNvSpPr>
            <a:spLocks noGrp="1"/>
          </p:cNvSpPr>
          <p:nvPr>
            <p:ph type="title"/>
          </p:nvPr>
        </p:nvSpPr>
        <p:spPr/>
        <p:txBody>
          <a:bodyPr rtlCol="0"/>
          <a:p>
            <a:r>
              <a:rPr kumimoji="0" lang="zh-CN" altLang="en-US"/>
              <a:t>单击此处编辑母版标题样式</a:t>
            </a:r>
            <a:endParaRPr kumimoji="0"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271" name=""/>
        <p:cNvGrpSpPr/>
        <p:nvPr/>
      </p:nvGrpSpPr>
      <p:grpSpPr>
        <a:xfrm>
          <a:off x="0" y="0"/>
          <a:ext cx="0" cy="0"/>
          <a:chOff x="0" y="0"/>
          <a:chExt cx="0" cy="0"/>
        </a:xfrm>
      </p:grpSpPr>
      <p:sp>
        <p:nvSpPr>
          <p:cNvPr id="1049019"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020"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4"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01"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1049021"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zh-CN" altLang="en-US" sz="1350" dirty="0">
              <a:cs typeface="+mn-ea"/>
              <a:sym typeface="+mn-lt"/>
            </a:endParaRPr>
          </a:p>
        </p:txBody>
      </p:sp>
      <p:sp>
        <p:nvSpPr>
          <p:cNvPr id="1049022"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cs typeface="+mn-ea"/>
              <a:sym typeface="+mn-lt"/>
            </a:endParaRPr>
          </a:p>
        </p:txBody>
      </p:sp>
      <p:sp>
        <p:nvSpPr>
          <p:cNvPr id="1049023" name="标题 47"/>
          <p:cNvSpPr>
            <a:spLocks noGrp="1"/>
          </p:cNvSpPr>
          <p:nvPr>
            <p:ph type="title" hasCustomPrompt="1"/>
          </p:nvPr>
        </p:nvSpPr>
        <p:spPr>
          <a:xfrm>
            <a:off x="3835065" y="2706528"/>
            <a:ext cx="4677017" cy="904241"/>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049024" name="文本占位符 87"/>
          <p:cNvSpPr>
            <a:spLocks noGrp="1"/>
          </p:cNvSpPr>
          <p:nvPr>
            <p:ph type="body" sz="quarter" idx="13" hasCustomPrompt="1"/>
          </p:nvPr>
        </p:nvSpPr>
        <p:spPr>
          <a:xfrm>
            <a:off x="3852761" y="2329801"/>
            <a:ext cx="3865939" cy="205740"/>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049025" name="文本占位符 53"/>
          <p:cNvSpPr>
            <a:spLocks noGrp="1"/>
          </p:cNvSpPr>
          <p:nvPr>
            <p:ph type="body" sz="quarter" idx="16" hasCustomPrompt="1"/>
          </p:nvPr>
        </p:nvSpPr>
        <p:spPr>
          <a:xfrm>
            <a:off x="3857523" y="4234710"/>
            <a:ext cx="3049021" cy="27305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2097202"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286" name=""/>
        <p:cNvGrpSpPr/>
        <p:nvPr/>
      </p:nvGrpSpPr>
      <p:grpSpPr>
        <a:xfrm>
          <a:off x="0" y="0"/>
          <a:ext cx="0" cy="0"/>
          <a:chOff x="0" y="0"/>
          <a:chExt cx="0" cy="0"/>
        </a:xfrm>
      </p:grpSpPr>
      <p:sp>
        <p:nvSpPr>
          <p:cNvPr id="1049054"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055"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dirty="0"/>
          </a:p>
        </p:txBody>
      </p:sp>
      <p:sp>
        <p:nvSpPr>
          <p:cNvPr id="1049056"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057"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dirty="0"/>
          </a:p>
        </p:txBody>
      </p:sp>
      <p:sp>
        <p:nvSpPr>
          <p:cNvPr id="1049058"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059"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060"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061"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062" name="标题 47"/>
          <p:cNvSpPr>
            <a:spLocks noGrp="1"/>
          </p:cNvSpPr>
          <p:nvPr userDrawn="1">
            <p:ph type="title" hasCustomPrompt="1"/>
          </p:nvPr>
        </p:nvSpPr>
        <p:spPr>
          <a:xfrm>
            <a:off x="386954" y="3929590"/>
            <a:ext cx="8370093" cy="980441"/>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1049063" name="文本占位符 53"/>
          <p:cNvSpPr>
            <a:spLocks noGrp="1"/>
          </p:cNvSpPr>
          <p:nvPr userDrawn="1">
            <p:ph type="body" sz="quarter" idx="16" hasCustomPrompt="1"/>
          </p:nvPr>
        </p:nvSpPr>
        <p:spPr>
          <a:xfrm>
            <a:off x="3047490" y="5576569"/>
            <a:ext cx="3049021" cy="27305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3145750"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97213"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1049064" name="文本框 50"/>
          <p:cNvSpPr txBox="1"/>
          <p:nvPr userDrawn="1"/>
        </p:nvSpPr>
        <p:spPr>
          <a:xfrm>
            <a:off x="113133" y="6088688"/>
            <a:ext cx="1617390" cy="451610"/>
          </a:xfrm>
          <a:prstGeom prst="rect">
            <a:avLst/>
          </a:prstGeom>
          <a:noFill/>
          <a:ln>
            <a:noFill/>
          </a:ln>
        </p:spPr>
        <p:txBody>
          <a:bodyPr wrap="square" lIns="135000" tIns="135000" rIns="135000" bIns="135000" rtlCol="0">
            <a:spAutoFit/>
          </a:bodyPr>
          <a:p>
            <a:pPr marL="0" marR="0" lvl="0" indent="0" algn="l" defTabSz="914400" rtl="0" eaLnBrk="0" fontAlgn="base" latinLnBrk="0" hangingPunct="0">
              <a:lnSpc>
                <a:spcPct val="130000"/>
              </a:lnSpc>
              <a:spcBef>
                <a:spcPct val="0"/>
              </a:spcBef>
              <a:spcAft>
                <a:spcPct val="0"/>
              </a:spcAft>
              <a:buClrTx/>
              <a:buSzTx/>
              <a:buFontTx/>
              <a:buNone/>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287" name="组合 51"/>
          <p:cNvGrpSpPr/>
          <p:nvPr userDrawn="1"/>
        </p:nvGrpSpPr>
        <p:grpSpPr>
          <a:xfrm>
            <a:off x="7562609" y="6315185"/>
            <a:ext cx="1324400" cy="192031"/>
            <a:chOff x="598941" y="6399999"/>
            <a:chExt cx="2542613" cy="276499"/>
          </a:xfrm>
          <a:solidFill>
            <a:schemeClr val="bg1">
              <a:lumMod val="65000"/>
            </a:schemeClr>
          </a:solidFill>
        </p:grpSpPr>
        <p:grpSp>
          <p:nvGrpSpPr>
            <p:cNvPr id="288" name="组合 52"/>
            <p:cNvGrpSpPr/>
            <p:nvPr/>
          </p:nvGrpSpPr>
          <p:grpSpPr>
            <a:xfrm>
              <a:off x="2055693" y="6402621"/>
              <a:ext cx="1085861" cy="270805"/>
              <a:chOff x="10340336" y="2247899"/>
              <a:chExt cx="2724438" cy="679451"/>
            </a:xfrm>
            <a:grpFill/>
          </p:grpSpPr>
          <p:sp>
            <p:nvSpPr>
              <p:cNvPr id="1049065"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66"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89" name="组合 90"/>
              <p:cNvGrpSpPr/>
              <p:nvPr/>
            </p:nvGrpSpPr>
            <p:grpSpPr>
              <a:xfrm>
                <a:off x="10340336" y="2247899"/>
                <a:ext cx="547688" cy="679451"/>
                <a:chOff x="5548313" y="2084388"/>
                <a:chExt cx="547688" cy="679451"/>
              </a:xfrm>
              <a:grpFill/>
            </p:grpSpPr>
            <p:sp>
              <p:nvSpPr>
                <p:cNvPr id="10490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0" name="组合 91"/>
              <p:cNvGrpSpPr/>
              <p:nvPr/>
            </p:nvGrpSpPr>
            <p:grpSpPr>
              <a:xfrm>
                <a:off x="11192276" y="2400300"/>
                <a:ext cx="322175" cy="373063"/>
                <a:chOff x="3792874" y="3138488"/>
                <a:chExt cx="322175" cy="373063"/>
              </a:xfrm>
              <a:grpFill/>
            </p:grpSpPr>
            <p:sp>
              <p:nvSpPr>
                <p:cNvPr id="1049069"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70"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71"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91" name="组合 53"/>
            <p:cNvGrpSpPr/>
            <p:nvPr/>
          </p:nvGrpSpPr>
          <p:grpSpPr>
            <a:xfrm>
              <a:off x="598941" y="6399999"/>
              <a:ext cx="1102619" cy="276499"/>
              <a:chOff x="6738929" y="2270918"/>
              <a:chExt cx="2766486" cy="693738"/>
            </a:xfrm>
            <a:grpFill/>
          </p:grpSpPr>
          <p:grpSp>
            <p:nvGrpSpPr>
              <p:cNvPr id="292" name="组合 54"/>
              <p:cNvGrpSpPr/>
              <p:nvPr/>
            </p:nvGrpSpPr>
            <p:grpSpPr>
              <a:xfrm>
                <a:off x="8180494" y="2355056"/>
                <a:ext cx="484188" cy="509588"/>
                <a:chOff x="6113463" y="3541713"/>
                <a:chExt cx="484188" cy="509588"/>
              </a:xfrm>
              <a:grpFill/>
            </p:grpSpPr>
            <p:sp>
              <p:nvSpPr>
                <p:cNvPr id="104907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7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3" name="组合 55"/>
              <p:cNvGrpSpPr/>
              <p:nvPr/>
            </p:nvGrpSpPr>
            <p:grpSpPr>
              <a:xfrm>
                <a:off x="6738929" y="2270918"/>
                <a:ext cx="549275" cy="693738"/>
                <a:chOff x="6108700" y="2066926"/>
                <a:chExt cx="549275" cy="693738"/>
              </a:xfrm>
              <a:grpFill/>
            </p:grpSpPr>
            <p:sp>
              <p:nvSpPr>
                <p:cNvPr id="104907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7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4" name="组合 56"/>
              <p:cNvGrpSpPr/>
              <p:nvPr/>
            </p:nvGrpSpPr>
            <p:grpSpPr>
              <a:xfrm>
                <a:off x="7532962" y="2451100"/>
                <a:ext cx="368300" cy="317500"/>
                <a:chOff x="6186488" y="2930526"/>
                <a:chExt cx="368300" cy="317500"/>
              </a:xfrm>
              <a:grpFill/>
            </p:grpSpPr>
            <p:sp>
              <p:nvSpPr>
                <p:cNvPr id="104907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7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7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7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8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86" name=""/>
        <p:cNvGrpSpPr/>
        <p:nvPr/>
      </p:nvGrpSpPr>
      <p:grpSpPr>
        <a:xfrm>
          <a:off x="0" y="0"/>
          <a:ext cx="0" cy="0"/>
          <a:chOff x="0" y="0"/>
          <a:chExt cx="0" cy="0"/>
        </a:xfrm>
      </p:grpSpPr>
      <p:sp>
        <p:nvSpPr>
          <p:cNvPr id="1048830"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831"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832"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dirty="0">
              <a:cs typeface="+mn-ea"/>
              <a:sym typeface="+mn-lt"/>
            </a:endParaRPr>
          </a:p>
        </p:txBody>
      </p:sp>
      <p:sp>
        <p:nvSpPr>
          <p:cNvPr id="1048833"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lnSpc>
                <a:spcPct val="130000"/>
              </a:lnSpc>
            </a:pPr>
            <a:endParaRPr lang="zh-CN" altLang="en-US" sz="1350">
              <a:cs typeface="+mn-ea"/>
              <a:sym typeface="+mn-lt"/>
            </a:endParaRPr>
          </a:p>
        </p:txBody>
      </p:sp>
      <p:sp>
        <p:nvSpPr>
          <p:cNvPr id="1048834"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p>
        </p:txBody>
      </p:sp>
      <p:pic>
        <p:nvPicPr>
          <p:cNvPr id="2097161"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217" name=""/>
        <p:cNvGrpSpPr/>
        <p:nvPr/>
      </p:nvGrpSpPr>
      <p:grpSpPr>
        <a:xfrm>
          <a:off x="0" y="0"/>
          <a:ext cx="0" cy="0"/>
          <a:chOff x="0" y="0"/>
          <a:chExt cx="0" cy="0"/>
        </a:xfrm>
      </p:grpSpPr>
      <p:pic>
        <p:nvPicPr>
          <p:cNvPr id="2097172"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1048899" name="矩形 6"/>
          <p:cNvSpPr/>
          <p:nvPr userDrawn="1"/>
        </p:nvSpPr>
        <p:spPr>
          <a:xfrm>
            <a:off x="-1" y="0"/>
            <a:ext cx="9144000" cy="6858000"/>
          </a:xfrm>
          <a:prstGeom prst="rect">
            <a:avLst/>
          </a:prstGeom>
          <a:gradFill>
            <a:gsLst>
              <a:gs pos="0">
                <a:schemeClr val="accent1">
                  <a:lumMod val="100000"/>
                </a:schemeClr>
              </a:gs>
              <a:gs pos="50000">
                <a:schemeClr val="accent1">
                  <a:lumMod val="100000"/>
                </a:schemeClr>
              </a:gs>
              <a:gs pos="100000">
                <a:schemeClr val="accent1">
                  <a:lumMod val="100000"/>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173"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218" name="组合 14"/>
          <p:cNvGrpSpPr/>
          <p:nvPr userDrawn="1"/>
        </p:nvGrpSpPr>
        <p:grpSpPr>
          <a:xfrm>
            <a:off x="529520"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219" name="组合 15"/>
            <p:cNvGrpSpPr/>
            <p:nvPr/>
          </p:nvGrpSpPr>
          <p:grpSpPr>
            <a:xfrm>
              <a:off x="4043374" y="5725999"/>
              <a:ext cx="2675443" cy="667232"/>
              <a:chOff x="10340336" y="2247899"/>
              <a:chExt cx="2724438" cy="679451"/>
            </a:xfrm>
            <a:grpFill/>
          </p:grpSpPr>
          <p:sp>
            <p:nvSpPr>
              <p:cNvPr id="10489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20" name="组合 31"/>
              <p:cNvGrpSpPr/>
              <p:nvPr/>
            </p:nvGrpSpPr>
            <p:grpSpPr>
              <a:xfrm>
                <a:off x="10340336" y="2247899"/>
                <a:ext cx="547688" cy="679451"/>
                <a:chOff x="5548313" y="2084388"/>
                <a:chExt cx="547688" cy="679451"/>
              </a:xfrm>
              <a:grpFill/>
            </p:grpSpPr>
            <p:sp>
              <p:nvSpPr>
                <p:cNvPr id="104890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0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21" name="组合 32"/>
              <p:cNvGrpSpPr/>
              <p:nvPr/>
            </p:nvGrpSpPr>
            <p:grpSpPr>
              <a:xfrm>
                <a:off x="11192276" y="2400300"/>
                <a:ext cx="322175" cy="373063"/>
                <a:chOff x="3792874" y="3138488"/>
                <a:chExt cx="322175" cy="373063"/>
              </a:xfrm>
              <a:grpFill/>
            </p:grpSpPr>
            <p:sp>
              <p:nvSpPr>
                <p:cNvPr id="10489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22" name="组合 16"/>
            <p:cNvGrpSpPr/>
            <p:nvPr/>
          </p:nvGrpSpPr>
          <p:grpSpPr>
            <a:xfrm>
              <a:off x="582366" y="5719539"/>
              <a:ext cx="2716733" cy="681262"/>
              <a:chOff x="6738929" y="2270918"/>
              <a:chExt cx="2766486" cy="693738"/>
            </a:xfrm>
            <a:grpFill/>
          </p:grpSpPr>
          <p:grpSp>
            <p:nvGrpSpPr>
              <p:cNvPr id="223" name="组合 17"/>
              <p:cNvGrpSpPr/>
              <p:nvPr/>
            </p:nvGrpSpPr>
            <p:grpSpPr>
              <a:xfrm>
                <a:off x="8180494" y="2355056"/>
                <a:ext cx="484188" cy="509588"/>
                <a:chOff x="6113463" y="3541713"/>
                <a:chExt cx="484188" cy="509588"/>
              </a:xfrm>
              <a:grpFill/>
            </p:grpSpPr>
            <p:sp>
              <p:nvSpPr>
                <p:cNvPr id="104890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0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24" name="组合 18"/>
              <p:cNvGrpSpPr/>
              <p:nvPr/>
            </p:nvGrpSpPr>
            <p:grpSpPr>
              <a:xfrm>
                <a:off x="6738929" y="2270918"/>
                <a:ext cx="549275" cy="693738"/>
                <a:chOff x="6108700" y="2066926"/>
                <a:chExt cx="549275" cy="693738"/>
              </a:xfrm>
              <a:grpFill/>
            </p:grpSpPr>
            <p:sp>
              <p:nvSpPr>
                <p:cNvPr id="104890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1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25" name="组合 19"/>
              <p:cNvGrpSpPr/>
              <p:nvPr/>
            </p:nvGrpSpPr>
            <p:grpSpPr>
              <a:xfrm>
                <a:off x="7532962" y="2451100"/>
                <a:ext cx="368300" cy="317500"/>
                <a:chOff x="6186488" y="2930526"/>
                <a:chExt cx="368300" cy="317500"/>
              </a:xfrm>
              <a:grpFill/>
            </p:grpSpPr>
            <p:sp>
              <p:nvSpPr>
                <p:cNvPr id="104891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1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1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273" name=""/>
        <p:cNvGrpSpPr/>
        <p:nvPr/>
      </p:nvGrpSpPr>
      <p:grpSpPr>
        <a:xfrm>
          <a:off x="0" y="0"/>
          <a:ext cx="0" cy="0"/>
          <a:chOff x="0" y="0"/>
          <a:chExt cx="0" cy="0"/>
        </a:xfrm>
      </p:grpSpPr>
      <p:pic>
        <p:nvPicPr>
          <p:cNvPr id="2097204"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1049028"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205"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274" name="组合 14"/>
          <p:cNvGrpSpPr/>
          <p:nvPr userDrawn="1"/>
        </p:nvGrpSpPr>
        <p:grpSpPr>
          <a:xfrm>
            <a:off x="5537144"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275" name="组合 15"/>
            <p:cNvGrpSpPr/>
            <p:nvPr/>
          </p:nvGrpSpPr>
          <p:grpSpPr>
            <a:xfrm>
              <a:off x="4043374" y="5725999"/>
              <a:ext cx="2675443" cy="667232"/>
              <a:chOff x="10340336" y="2247899"/>
              <a:chExt cx="2724438" cy="679451"/>
            </a:xfrm>
            <a:grpFill/>
          </p:grpSpPr>
          <p:sp>
            <p:nvSpPr>
              <p:cNvPr id="104902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3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76" name="组合 31"/>
              <p:cNvGrpSpPr/>
              <p:nvPr/>
            </p:nvGrpSpPr>
            <p:grpSpPr>
              <a:xfrm>
                <a:off x="10340336" y="2247899"/>
                <a:ext cx="547688" cy="679451"/>
                <a:chOff x="5548313" y="2084388"/>
                <a:chExt cx="547688" cy="679451"/>
              </a:xfrm>
              <a:grpFill/>
            </p:grpSpPr>
            <p:sp>
              <p:nvSpPr>
                <p:cNvPr id="104903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3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7" name="组合 32"/>
              <p:cNvGrpSpPr/>
              <p:nvPr/>
            </p:nvGrpSpPr>
            <p:grpSpPr>
              <a:xfrm>
                <a:off x="11192276" y="2400300"/>
                <a:ext cx="322175" cy="373063"/>
                <a:chOff x="3792874" y="3138488"/>
                <a:chExt cx="322175" cy="373063"/>
              </a:xfrm>
              <a:grpFill/>
            </p:grpSpPr>
            <p:sp>
              <p:nvSpPr>
                <p:cNvPr id="104903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3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3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78" name="组合 16"/>
            <p:cNvGrpSpPr/>
            <p:nvPr/>
          </p:nvGrpSpPr>
          <p:grpSpPr>
            <a:xfrm>
              <a:off x="582366" y="5719539"/>
              <a:ext cx="2716733" cy="681262"/>
              <a:chOff x="6738929" y="2270918"/>
              <a:chExt cx="2766486" cy="693738"/>
            </a:xfrm>
            <a:grpFill/>
          </p:grpSpPr>
          <p:grpSp>
            <p:nvGrpSpPr>
              <p:cNvPr id="279" name="组合 17"/>
              <p:cNvGrpSpPr/>
              <p:nvPr/>
            </p:nvGrpSpPr>
            <p:grpSpPr>
              <a:xfrm>
                <a:off x="8180494" y="2355056"/>
                <a:ext cx="484188" cy="509588"/>
                <a:chOff x="6113463" y="3541713"/>
                <a:chExt cx="484188" cy="509588"/>
              </a:xfrm>
              <a:grpFill/>
            </p:grpSpPr>
            <p:sp>
              <p:nvSpPr>
                <p:cNvPr id="104903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3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0" name="组合 18"/>
              <p:cNvGrpSpPr/>
              <p:nvPr/>
            </p:nvGrpSpPr>
            <p:grpSpPr>
              <a:xfrm>
                <a:off x="6738929" y="2270918"/>
                <a:ext cx="549275" cy="693738"/>
                <a:chOff x="6108700" y="2066926"/>
                <a:chExt cx="549275" cy="693738"/>
              </a:xfrm>
              <a:grpFill/>
            </p:grpSpPr>
            <p:sp>
              <p:nvSpPr>
                <p:cNvPr id="104903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3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1" name="组合 19"/>
              <p:cNvGrpSpPr/>
              <p:nvPr/>
            </p:nvGrpSpPr>
            <p:grpSpPr>
              <a:xfrm>
                <a:off x="7532962" y="2451100"/>
                <a:ext cx="368300" cy="317500"/>
                <a:chOff x="6186488" y="2930526"/>
                <a:chExt cx="368300" cy="317500"/>
              </a:xfrm>
              <a:grpFill/>
            </p:grpSpPr>
            <p:sp>
              <p:nvSpPr>
                <p:cNvPr id="10490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4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4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316" name=""/>
        <p:cNvGrpSpPr/>
        <p:nvPr/>
      </p:nvGrpSpPr>
      <p:grpSpPr>
        <a:xfrm>
          <a:off x="0" y="0"/>
          <a:ext cx="0" cy="0"/>
          <a:chOff x="0" y="0"/>
          <a:chExt cx="0" cy="0"/>
        </a:xfrm>
      </p:grpSpPr>
      <p:pic>
        <p:nvPicPr>
          <p:cNvPr id="2097216"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1049122" name="矩形 6"/>
          <p:cNvSpPr/>
          <p:nvPr userDrawn="1"/>
        </p:nvSpPr>
        <p:spPr>
          <a:xfrm>
            <a:off x="-1" y="0"/>
            <a:ext cx="9144001" cy="6858000"/>
          </a:xfrm>
          <a:prstGeom prst="rect">
            <a:avLst/>
          </a:prstGeom>
          <a:gradFill>
            <a:gsLst>
              <a:gs pos="0">
                <a:schemeClr val="accent1">
                  <a:lumMod val="100000"/>
                </a:schemeClr>
              </a:gs>
              <a:gs pos="50000">
                <a:schemeClr val="accent1">
                  <a:lumMod val="100000"/>
                </a:schemeClr>
              </a:gs>
              <a:gs pos="100000">
                <a:schemeClr val="accent1">
                  <a:lumMod val="10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grpSp>
        <p:nvGrpSpPr>
          <p:cNvPr id="317" name="组合 14"/>
          <p:cNvGrpSpPr/>
          <p:nvPr userDrawn="1"/>
        </p:nvGrpSpPr>
        <p:grpSpPr>
          <a:xfrm>
            <a:off x="529520"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318" name="组合 15"/>
            <p:cNvGrpSpPr/>
            <p:nvPr/>
          </p:nvGrpSpPr>
          <p:grpSpPr>
            <a:xfrm>
              <a:off x="4043374" y="5725999"/>
              <a:ext cx="2675443" cy="667232"/>
              <a:chOff x="10340336" y="2247899"/>
              <a:chExt cx="2724438" cy="679451"/>
            </a:xfrm>
            <a:grpFill/>
          </p:grpSpPr>
          <p:sp>
            <p:nvSpPr>
              <p:cNvPr id="10491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19" name="组合 31"/>
              <p:cNvGrpSpPr/>
              <p:nvPr/>
            </p:nvGrpSpPr>
            <p:grpSpPr>
              <a:xfrm>
                <a:off x="10340336" y="2247899"/>
                <a:ext cx="547688" cy="679451"/>
                <a:chOff x="5548313" y="2084388"/>
                <a:chExt cx="547688" cy="679451"/>
              </a:xfrm>
              <a:grpFill/>
            </p:grpSpPr>
            <p:sp>
              <p:nvSpPr>
                <p:cNvPr id="104912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2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0" name="组合 32"/>
              <p:cNvGrpSpPr/>
              <p:nvPr/>
            </p:nvGrpSpPr>
            <p:grpSpPr>
              <a:xfrm>
                <a:off x="11192276" y="2400300"/>
                <a:ext cx="322175" cy="373063"/>
                <a:chOff x="3792874" y="3138488"/>
                <a:chExt cx="322175" cy="373063"/>
              </a:xfrm>
              <a:grpFill/>
            </p:grpSpPr>
            <p:sp>
              <p:nvSpPr>
                <p:cNvPr id="10491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21" name="组合 16"/>
            <p:cNvGrpSpPr/>
            <p:nvPr/>
          </p:nvGrpSpPr>
          <p:grpSpPr>
            <a:xfrm>
              <a:off x="582366" y="5719539"/>
              <a:ext cx="2716733" cy="681262"/>
              <a:chOff x="6738929" y="2270918"/>
              <a:chExt cx="2766486" cy="693738"/>
            </a:xfrm>
            <a:grpFill/>
          </p:grpSpPr>
          <p:grpSp>
            <p:nvGrpSpPr>
              <p:cNvPr id="322" name="组合 17"/>
              <p:cNvGrpSpPr/>
              <p:nvPr/>
            </p:nvGrpSpPr>
            <p:grpSpPr>
              <a:xfrm>
                <a:off x="8180494" y="2355056"/>
                <a:ext cx="484188" cy="509588"/>
                <a:chOff x="6113463" y="3541713"/>
                <a:chExt cx="484188" cy="509588"/>
              </a:xfrm>
              <a:grpFill/>
            </p:grpSpPr>
            <p:sp>
              <p:nvSpPr>
                <p:cNvPr id="10491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3" name="组合 18"/>
              <p:cNvGrpSpPr/>
              <p:nvPr/>
            </p:nvGrpSpPr>
            <p:grpSpPr>
              <a:xfrm>
                <a:off x="6738929" y="2270918"/>
                <a:ext cx="549275" cy="693738"/>
                <a:chOff x="6108700" y="2066926"/>
                <a:chExt cx="549275" cy="693738"/>
              </a:xfrm>
              <a:grpFill/>
            </p:grpSpPr>
            <p:sp>
              <p:nvSpPr>
                <p:cNvPr id="104913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3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4" name="组合 19"/>
              <p:cNvGrpSpPr/>
              <p:nvPr/>
            </p:nvGrpSpPr>
            <p:grpSpPr>
              <a:xfrm>
                <a:off x="7532962" y="2451100"/>
                <a:ext cx="368300" cy="317500"/>
                <a:chOff x="6186488" y="2930526"/>
                <a:chExt cx="368300" cy="317500"/>
              </a:xfrm>
              <a:grpFill/>
            </p:grpSpPr>
            <p:sp>
              <p:nvSpPr>
                <p:cNvPr id="104913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3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3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37"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38"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217"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0" Type="http://schemas.openxmlformats.org/officeDocument/2006/relationships/theme" Target="../theme/theme1.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14" name=""/>
        <p:cNvGrpSpPr/>
        <p:nvPr/>
      </p:nvGrpSpPr>
      <p:grpSpPr>
        <a:xfrm>
          <a:off x="0" y="0"/>
          <a:ext cx="0" cy="0"/>
          <a:chOff x="0" y="0"/>
          <a:chExt cx="0" cy="0"/>
        </a:xfrm>
      </p:grpSpPr>
      <p:sp>
        <p:nvSpPr>
          <p:cNvPr id="1048752" name="标题占位符 1"/>
          <p:cNvSpPr>
            <a:spLocks noGrp="1"/>
          </p:cNvSpPr>
          <p:nvPr>
            <p:ph type="title"/>
          </p:nvPr>
        </p:nvSpPr>
        <p:spPr bwMode="auto">
          <a:xfrm>
            <a:off x="628650" y="365125"/>
            <a:ext cx="7886700" cy="1325563"/>
          </a:xfrm>
          <a:prstGeom prst="rect">
            <a:avLst/>
          </a:prstGeom>
          <a:noFill/>
          <a:ln>
            <a:noFill/>
          </a:ln>
        </p:spPr>
        <p:txBody>
          <a:bodyPr vert="horz" wrap="square" lIns="91440" tIns="45720" rIns="91440" bIns="45720" numCol="1" anchor="ctr" anchorCtr="0" compatLnSpc="1"/>
          <a:p>
            <a:pPr lvl="0"/>
            <a:r>
              <a:rPr lang="zh-CN" altLang="en-US" smtClean="0"/>
              <a:t>单击此处编辑母版标题样式</a:t>
            </a:r>
            <a:endParaRPr lang="zh-CN" altLang="en-US" smtClean="0"/>
          </a:p>
        </p:txBody>
      </p:sp>
      <p:sp>
        <p:nvSpPr>
          <p:cNvPr id="1048753" name="文本占位符 2"/>
          <p:cNvSpPr>
            <a:spLocks noGrp="1"/>
          </p:cNvSpPr>
          <p:nvPr>
            <p:ph type="body" idx="1"/>
          </p:nvPr>
        </p:nvSpPr>
        <p:spPr bwMode="auto">
          <a:xfrm>
            <a:off x="628650" y="1825625"/>
            <a:ext cx="7886700" cy="4351338"/>
          </a:xfrm>
          <a:prstGeom prst="rect">
            <a:avLst/>
          </a:prstGeom>
          <a:noFill/>
          <a:ln>
            <a:noFill/>
          </a:ln>
        </p:spPr>
        <p:txBody>
          <a:bodyPr vert="horz" wrap="square" lIns="91440" tIns="45720" rIns="91440" bIns="45720" numCol="1" anchor="t" anchorCtr="0" compatLnSpc="1"/>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4875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fld id="{307D9317-7C4B-477D-9FCD-CD5482370328}" type="datetimeFigureOut">
              <a:rPr lang="zh-CN" altLang="en-US"/>
            </a:fld>
            <a:endParaRPr lang="zh-CN" altLang="en-US"/>
          </a:p>
        </p:txBody>
      </p:sp>
      <p:sp>
        <p:nvSpPr>
          <p:cNvPr id="104875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endParaRPr lang="zh-CN" altLang="en-US"/>
          </a:p>
        </p:txBody>
      </p:sp>
      <p:sp>
        <p:nvSpPr>
          <p:cNvPr id="104875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ransition spd="med">
    <p:fade/>
  </p:transition>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8.xml"/><Relationship Id="rId1"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03" name="Rectangle 3"/>
          <p:cNvSpPr>
            <a:spLocks noGrp="1" noChangeArrowheads="1"/>
          </p:cNvSpPr>
          <p:nvPr>
            <p:ph type="body" idx="4294967295"/>
          </p:nvPr>
        </p:nvSpPr>
        <p:spPr>
          <a:xfrm>
            <a:off x="0" y="1481455"/>
            <a:ext cx="8229600" cy="4525645"/>
          </a:xfrm>
        </p:spPr>
        <p:txBody>
          <a:bodyPr>
            <a:normAutofit/>
          </a:bodyPr>
          <a:p>
            <a:pPr>
              <a:lnSpc>
                <a:spcPct val="90000"/>
              </a:lnSpc>
            </a:pPr>
            <a:r>
              <a:rPr lang="en-US" altLang="zh-CN" sz="2800" dirty="0"/>
              <a:t>Java</a:t>
            </a:r>
            <a:r>
              <a:rPr lang="zh-CN" altLang="zh-CN" sz="2800" dirty="0"/>
              <a:t>异常体系</a:t>
            </a:r>
            <a:endParaRPr lang="en-US" altLang="zh-CN" sz="2800" dirty="0"/>
          </a:p>
          <a:p>
            <a:pPr>
              <a:lnSpc>
                <a:spcPct val="90000"/>
              </a:lnSpc>
            </a:pPr>
            <a:r>
              <a:rPr lang="zh-CN" altLang="zh-CN" sz="2800" dirty="0"/>
              <a:t>异常的捕获和处理</a:t>
            </a:r>
            <a:endParaRPr lang="en-US" altLang="zh-CN" sz="2800" dirty="0"/>
          </a:p>
          <a:p>
            <a:pPr lvl="1">
              <a:lnSpc>
                <a:spcPct val="90000"/>
              </a:lnSpc>
            </a:pPr>
            <a:r>
              <a:rPr lang="en-US" altLang="zh-CN" sz="2800" dirty="0"/>
              <a:t>try</a:t>
            </a:r>
            <a:endParaRPr lang="en-US" altLang="zh-CN" sz="2800" dirty="0"/>
          </a:p>
          <a:p>
            <a:pPr lvl="1">
              <a:lnSpc>
                <a:spcPct val="90000"/>
              </a:lnSpc>
            </a:pPr>
            <a:r>
              <a:rPr lang="en-US" altLang="zh-CN" sz="2800" dirty="0"/>
              <a:t>catch</a:t>
            </a:r>
            <a:endParaRPr lang="en-US" altLang="zh-CN" sz="2800" dirty="0"/>
          </a:p>
          <a:p>
            <a:pPr lvl="1">
              <a:lnSpc>
                <a:spcPct val="90000"/>
              </a:lnSpc>
            </a:pPr>
            <a:r>
              <a:rPr lang="en-US" altLang="zh-CN" sz="2800" dirty="0"/>
              <a:t>Finally</a:t>
            </a:r>
            <a:endParaRPr lang="en-US" altLang="zh-CN" sz="2800" dirty="0"/>
          </a:p>
          <a:p>
            <a:pPr>
              <a:lnSpc>
                <a:spcPct val="90000"/>
              </a:lnSpc>
            </a:pPr>
            <a:r>
              <a:rPr lang="zh-CN" altLang="zh-CN" sz="2800" dirty="0"/>
              <a:t>使用</a:t>
            </a:r>
            <a:r>
              <a:rPr lang="en-US" altLang="zh-CN" sz="2800" dirty="0"/>
              <a:t>throws</a:t>
            </a:r>
            <a:r>
              <a:rPr lang="zh-CN" altLang="zh-CN" sz="2800" dirty="0"/>
              <a:t>抛出异常</a:t>
            </a:r>
            <a:endParaRPr lang="en-US" altLang="zh-CN" sz="2800" dirty="0"/>
          </a:p>
          <a:p>
            <a:pPr>
              <a:lnSpc>
                <a:spcPct val="90000"/>
              </a:lnSpc>
            </a:pPr>
            <a:r>
              <a:rPr lang="zh-CN" altLang="zh-CN" sz="2800" dirty="0"/>
              <a:t>自定义异常类</a:t>
            </a:r>
            <a:endParaRPr lang="en-US" altLang="zh-CN" sz="2800" dirty="0"/>
          </a:p>
          <a:p>
            <a:pPr lvl="1">
              <a:lnSpc>
                <a:spcPct val="90000"/>
              </a:lnSpc>
            </a:pPr>
            <a:r>
              <a:rPr lang="zh-CN" altLang="en-US" sz="2800" dirty="0"/>
              <a:t>自定义</a:t>
            </a:r>
            <a:endParaRPr lang="en-US" altLang="zh-CN" sz="2800" dirty="0"/>
          </a:p>
          <a:p>
            <a:pPr lvl="1">
              <a:lnSpc>
                <a:spcPct val="90000"/>
              </a:lnSpc>
            </a:pPr>
            <a:r>
              <a:rPr lang="en-US" altLang="zh-CN" sz="2800" dirty="0"/>
              <a:t>throw</a:t>
            </a:r>
            <a:r>
              <a:rPr lang="zh-CN" altLang="en-US" sz="2800" dirty="0"/>
              <a:t>抛出</a:t>
            </a:r>
            <a:endParaRPr lang="en-US" altLang="zh-CN" sz="2800" dirty="0"/>
          </a:p>
          <a:p>
            <a:pPr>
              <a:lnSpc>
                <a:spcPct val="90000"/>
              </a:lnSpc>
            </a:pPr>
            <a:endParaRPr lang="en-US" altLang="zh-CN" sz="2800" dirty="0"/>
          </a:p>
          <a:p>
            <a:pPr>
              <a:lnSpc>
                <a:spcPct val="90000"/>
              </a:lnSpc>
            </a:pPr>
            <a:endParaRPr lang="zh-CN" altLang="en-US" sz="2400" dirty="0"/>
          </a:p>
        </p:txBody>
      </p:sp>
      <p:sp>
        <p:nvSpPr>
          <p:cNvPr id="1048593" name="Rectangle 2"/>
          <p:cNvSpPr>
            <a:spLocks noGrp="1" noChangeArrowheads="1"/>
          </p:cNvSpPr>
          <p:nvPr>
            <p:ph type="title"/>
          </p:nvPr>
        </p:nvSpPr>
        <p:spPr/>
        <p:txBody>
          <a:bodyPr>
            <a:normAutofit fontScale="90000"/>
          </a:bodyPr>
          <a:p>
            <a:pPr algn="ctr"/>
            <a:r>
              <a:rPr lang="zh-CN" altLang="zh-CN" sz="4400" dirty="0">
                <a:effectLst/>
              </a:rPr>
              <a:t>第</a:t>
            </a:r>
            <a:r>
              <a:rPr lang="en-US" altLang="zh-CN" sz="4400" dirty="0">
                <a:effectLst/>
              </a:rPr>
              <a:t>9</a:t>
            </a:r>
            <a:r>
              <a:rPr lang="zh-CN" altLang="zh-CN" sz="4400" dirty="0">
                <a:effectLst/>
              </a:rPr>
              <a:t>章  异常处理</a:t>
            </a:r>
            <a:endParaRPr lang="zh-CN" altLang="zh-CN" sz="4400" dirty="0">
              <a:effectLst/>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37" name="内容占位符 1"/>
          <p:cNvSpPr>
            <a:spLocks noGrp="1"/>
          </p:cNvSpPr>
          <p:nvPr>
            <p:ph idx="4294967295"/>
          </p:nvPr>
        </p:nvSpPr>
        <p:spPr>
          <a:xfrm>
            <a:off x="0" y="1423035"/>
            <a:ext cx="8229600" cy="4526280"/>
          </a:xfrm>
        </p:spPr>
        <p:txBody>
          <a:bodyPr/>
          <a:p>
            <a:pPr marL="109855" indent="0">
              <a:buNone/>
            </a:pPr>
            <a:r>
              <a:rPr lang="zh-CN" altLang="zh-CN" dirty="0"/>
              <a:t>（</a:t>
            </a:r>
            <a:r>
              <a:rPr lang="en-US" altLang="zh-CN" dirty="0"/>
              <a:t>1</a:t>
            </a:r>
            <a:r>
              <a:rPr lang="zh-CN" altLang="zh-CN" dirty="0"/>
              <a:t>）</a:t>
            </a:r>
            <a:r>
              <a:rPr lang="en-US" altLang="zh-CN" dirty="0"/>
              <a:t>try</a:t>
            </a:r>
            <a:r>
              <a:rPr lang="zh-CN" altLang="zh-CN" dirty="0"/>
              <a:t>语句块</a:t>
            </a:r>
            <a:endParaRPr lang="zh-CN" altLang="zh-CN" dirty="0"/>
          </a:p>
          <a:p>
            <a:pPr lvl="1"/>
            <a:r>
              <a:rPr lang="zh-CN" altLang="zh-CN" dirty="0"/>
              <a:t>将可能产生异常的代码放在</a:t>
            </a:r>
            <a:r>
              <a:rPr lang="en-US" altLang="zh-CN" dirty="0"/>
              <a:t>try</a:t>
            </a:r>
            <a:r>
              <a:rPr lang="zh-CN" altLang="zh-CN" dirty="0"/>
              <a:t>语句块中尝试执行，异常发生之后的代码不会被执行。</a:t>
            </a:r>
            <a:endParaRPr lang="zh-CN" altLang="zh-CN" dirty="0"/>
          </a:p>
          <a:p>
            <a:pPr lvl="1"/>
            <a:r>
              <a:rPr lang="zh-CN" altLang="zh-CN" dirty="0"/>
              <a:t>在程序执行过程中，该段代码可能会产生并抛出一种或几种异常，这些异常都由它后面的</a:t>
            </a:r>
            <a:r>
              <a:rPr lang="en-US" altLang="zh-CN" dirty="0"/>
              <a:t>catch</a:t>
            </a:r>
            <a:r>
              <a:rPr lang="zh-CN" altLang="zh-CN" dirty="0"/>
              <a:t>负责捕获、处理。所以一个</a:t>
            </a:r>
            <a:r>
              <a:rPr lang="en-US" altLang="zh-CN" dirty="0"/>
              <a:t>try</a:t>
            </a:r>
            <a:r>
              <a:rPr lang="zh-CN" altLang="zh-CN" dirty="0"/>
              <a:t>语句块后面可以跟多个</a:t>
            </a:r>
            <a:r>
              <a:rPr lang="en-US" altLang="zh-CN" dirty="0"/>
              <a:t>catch</a:t>
            </a:r>
            <a:r>
              <a:rPr lang="zh-CN" altLang="zh-CN" dirty="0"/>
              <a:t>语句块（从语法的角度也可以一个</a:t>
            </a:r>
            <a:r>
              <a:rPr lang="en-US" altLang="zh-CN" dirty="0"/>
              <a:t>catch</a:t>
            </a:r>
            <a:r>
              <a:rPr lang="zh-CN" altLang="zh-CN" dirty="0"/>
              <a:t>都没有）。</a:t>
            </a:r>
            <a:endParaRPr lang="zh-CN" altLang="en-US" dirty="0"/>
          </a:p>
        </p:txBody>
      </p:sp>
      <p:sp>
        <p:nvSpPr>
          <p:cNvPr id="1048638" name="标题 2"/>
          <p:cNvSpPr>
            <a:spLocks noGrp="1"/>
          </p:cNvSpPr>
          <p:nvPr>
            <p:ph type="title"/>
          </p:nvPr>
        </p:nvSpPr>
        <p:spPr/>
        <p:txBody>
          <a:bodyPr>
            <a:normAutofit fontScale="90000"/>
          </a:bodyPr>
          <a:p>
            <a:r>
              <a:rPr lang="en-US" altLang="zh-CN" dirty="0">
                <a:effectLst/>
              </a:rPr>
              <a:t>9.2.1  try-catch-finally</a:t>
            </a:r>
            <a:r>
              <a:rPr lang="zh-CN" altLang="zh-CN" dirty="0">
                <a:effectLst/>
              </a:rPr>
              <a:t>语句</a:t>
            </a:r>
            <a:endParaRPr lang="zh-CN" altLang="en-US" dirty="0"/>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39" name="内容占位符 1"/>
          <p:cNvSpPr>
            <a:spLocks noGrp="1"/>
          </p:cNvSpPr>
          <p:nvPr>
            <p:ph idx="4294967295"/>
          </p:nvPr>
        </p:nvSpPr>
        <p:spPr>
          <a:xfrm>
            <a:off x="0" y="1423035"/>
            <a:ext cx="8229600" cy="4526280"/>
          </a:xfrm>
        </p:spPr>
        <p:txBody>
          <a:bodyPr>
            <a:normAutofit/>
          </a:bodyPr>
          <a:p>
            <a:pPr marL="109855" indent="0">
              <a:buNone/>
            </a:pPr>
            <a:r>
              <a:rPr lang="zh-CN" altLang="zh-CN" dirty="0"/>
              <a:t>（</a:t>
            </a:r>
            <a:r>
              <a:rPr lang="en-US" altLang="zh-CN" dirty="0"/>
              <a:t>2</a:t>
            </a:r>
            <a:r>
              <a:rPr lang="zh-CN" altLang="zh-CN" dirty="0"/>
              <a:t>）</a:t>
            </a:r>
            <a:r>
              <a:rPr lang="en-US" altLang="zh-CN" dirty="0"/>
              <a:t>catch</a:t>
            </a:r>
            <a:r>
              <a:rPr lang="zh-CN" altLang="zh-CN" dirty="0"/>
              <a:t>语句块</a:t>
            </a:r>
            <a:endParaRPr lang="zh-CN" altLang="zh-CN" dirty="0"/>
          </a:p>
          <a:p>
            <a:pPr lvl="1"/>
            <a:r>
              <a:rPr lang="zh-CN" altLang="zh-CN" dirty="0"/>
              <a:t>每个</a:t>
            </a:r>
            <a:r>
              <a:rPr lang="en-US" altLang="zh-CN" dirty="0"/>
              <a:t>catch</a:t>
            </a:r>
            <a:r>
              <a:rPr lang="zh-CN" altLang="zh-CN" dirty="0"/>
              <a:t>语句块捕获、处理一种类型的异常。当异常发生时，程序会中断正常的流程，离开</a:t>
            </a:r>
            <a:r>
              <a:rPr lang="en-US" altLang="zh-CN" dirty="0"/>
              <a:t>try</a:t>
            </a:r>
            <a:r>
              <a:rPr lang="zh-CN" altLang="zh-CN" dirty="0"/>
              <a:t>语句块去执行相应的</a:t>
            </a:r>
            <a:r>
              <a:rPr lang="en-US" altLang="zh-CN" dirty="0"/>
              <a:t>catch</a:t>
            </a:r>
            <a:r>
              <a:rPr lang="zh-CN" altLang="zh-CN" dirty="0"/>
              <a:t>语句块。</a:t>
            </a:r>
            <a:endParaRPr lang="zh-CN" altLang="zh-CN" dirty="0"/>
          </a:p>
          <a:p>
            <a:pPr lvl="1"/>
            <a:r>
              <a:rPr lang="zh-CN" altLang="zh-CN" dirty="0"/>
              <a:t>在</a:t>
            </a:r>
            <a:r>
              <a:rPr lang="en-US" altLang="zh-CN" dirty="0"/>
              <a:t>catch</a:t>
            </a:r>
            <a:r>
              <a:rPr lang="zh-CN" altLang="zh-CN" dirty="0"/>
              <a:t>中声明了异常对象（如</a:t>
            </a:r>
            <a:r>
              <a:rPr lang="en-US" altLang="zh-CN" dirty="0" err="1"/>
              <a:t>ParseException</a:t>
            </a:r>
            <a:r>
              <a:rPr lang="en-US" altLang="zh-CN" dirty="0"/>
              <a:t> e</a:t>
            </a:r>
            <a:r>
              <a:rPr lang="zh-CN" altLang="zh-CN" dirty="0"/>
              <a:t>），异常对象封装了异常事件的相关信息，在</a:t>
            </a:r>
            <a:r>
              <a:rPr lang="en-US" altLang="zh-CN" dirty="0"/>
              <a:t>catch</a:t>
            </a:r>
            <a:r>
              <a:rPr lang="zh-CN" altLang="zh-CN" dirty="0"/>
              <a:t>语句块中可以使用这个对象获取这些信息，常用方法包括：</a:t>
            </a:r>
            <a:endParaRPr lang="zh-CN" altLang="zh-CN" dirty="0"/>
          </a:p>
          <a:p>
            <a:pPr lvl="2"/>
            <a:r>
              <a:rPr lang="en-US" altLang="zh-CN" dirty="0" err="1"/>
              <a:t>getMessage</a:t>
            </a:r>
            <a:r>
              <a:rPr lang="en-US" altLang="zh-CN" dirty="0"/>
              <a:t>()</a:t>
            </a:r>
            <a:r>
              <a:rPr lang="zh-CN" altLang="zh-CN" dirty="0"/>
              <a:t>：返回该异常的详细描述字符串。</a:t>
            </a:r>
            <a:endParaRPr lang="zh-CN" altLang="zh-CN" dirty="0"/>
          </a:p>
          <a:p>
            <a:pPr lvl="2"/>
            <a:r>
              <a:rPr lang="en-US" altLang="zh-CN" dirty="0" err="1"/>
              <a:t>printStackTrace</a:t>
            </a:r>
            <a:r>
              <a:rPr lang="en-US" altLang="zh-CN" dirty="0"/>
              <a:t>()</a:t>
            </a:r>
            <a:r>
              <a:rPr lang="zh-CN" altLang="zh-CN" dirty="0"/>
              <a:t>：将异常事件的跟踪栈信息输出。</a:t>
            </a:r>
            <a:endParaRPr lang="zh-CN" altLang="zh-CN" dirty="0"/>
          </a:p>
        </p:txBody>
      </p:sp>
      <p:sp>
        <p:nvSpPr>
          <p:cNvPr id="1048640" name="标题 2"/>
          <p:cNvSpPr>
            <a:spLocks noGrp="1"/>
          </p:cNvSpPr>
          <p:nvPr>
            <p:ph type="title"/>
          </p:nvPr>
        </p:nvSpPr>
        <p:spPr/>
        <p:txBody>
          <a:bodyPr>
            <a:normAutofit fontScale="90000"/>
          </a:bodyPr>
          <a:p>
            <a:r>
              <a:rPr lang="en-US" altLang="zh-CN" dirty="0">
                <a:effectLst/>
              </a:rPr>
              <a:t>9.2.1  try-catch-finally</a:t>
            </a:r>
            <a:r>
              <a:rPr lang="zh-CN" altLang="zh-CN" dirty="0">
                <a:effectLst/>
              </a:rPr>
              <a:t>语句</a:t>
            </a:r>
            <a:endParaRPr lang="zh-CN" altLang="en-US" dirty="0"/>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41" name="内容占位符 1"/>
          <p:cNvSpPr>
            <a:spLocks noGrp="1"/>
          </p:cNvSpPr>
          <p:nvPr>
            <p:ph idx="4294967295"/>
          </p:nvPr>
        </p:nvSpPr>
        <p:spPr>
          <a:xfrm>
            <a:off x="0" y="1423035"/>
            <a:ext cx="8229600" cy="4526280"/>
          </a:xfrm>
        </p:spPr>
        <p:txBody>
          <a:bodyPr>
            <a:normAutofit/>
          </a:bodyPr>
          <a:p>
            <a:pPr marL="109855" indent="0">
              <a:buNone/>
            </a:pPr>
            <a:r>
              <a:rPr lang="zh-CN" altLang="zh-CN" dirty="0"/>
              <a:t>（</a:t>
            </a:r>
            <a:r>
              <a:rPr lang="en-US" altLang="zh-CN" dirty="0"/>
              <a:t>2</a:t>
            </a:r>
            <a:r>
              <a:rPr lang="zh-CN" altLang="zh-CN" dirty="0"/>
              <a:t>）</a:t>
            </a:r>
            <a:r>
              <a:rPr lang="en-US" altLang="zh-CN" dirty="0"/>
              <a:t>catch</a:t>
            </a:r>
            <a:r>
              <a:rPr lang="zh-CN" altLang="zh-CN" dirty="0"/>
              <a:t>语句块</a:t>
            </a:r>
            <a:endParaRPr lang="zh-CN" altLang="zh-CN" dirty="0"/>
          </a:p>
          <a:p>
            <a:pPr indent="269875" algn="just">
              <a:spcBef>
                <a:spcPts val="600"/>
              </a:spcBef>
            </a:pPr>
            <a:r>
              <a:rPr lang="zh-CN" altLang="zh-CN" sz="2300" dirty="0"/>
              <a:t>一般情况下每个</a:t>
            </a:r>
            <a:r>
              <a:rPr lang="en-US" altLang="zh-CN" sz="2300" dirty="0"/>
              <a:t>catch</a:t>
            </a:r>
            <a:r>
              <a:rPr lang="zh-CN" altLang="zh-CN" sz="2300" dirty="0"/>
              <a:t>语句块用于捕获、处理一种类型的异常。从</a:t>
            </a:r>
            <a:r>
              <a:rPr lang="en-US" altLang="zh-CN" sz="2300" dirty="0"/>
              <a:t>Java SE 7</a:t>
            </a:r>
            <a:r>
              <a:rPr lang="zh-CN" altLang="zh-CN" sz="2300" dirty="0"/>
              <a:t>开始允许</a:t>
            </a:r>
            <a:r>
              <a:rPr lang="en-US" altLang="zh-CN" sz="2300" dirty="0"/>
              <a:t>catch</a:t>
            </a:r>
            <a:r>
              <a:rPr lang="zh-CN" altLang="zh-CN" sz="2300" dirty="0"/>
              <a:t>语句一次捕获多个</a:t>
            </a:r>
            <a:r>
              <a:rPr lang="en-US" altLang="zh-CN" sz="2300" dirty="0"/>
              <a:t>Exception</a:t>
            </a:r>
            <a:r>
              <a:rPr lang="zh-CN" altLang="zh-CN" sz="2300" dirty="0"/>
              <a:t>，即当出现的多个异常采取同样的处理措施时，则将多个异常见用“</a:t>
            </a:r>
            <a:r>
              <a:rPr lang="en-US" altLang="zh-CN" sz="2300" dirty="0"/>
              <a:t>|</a:t>
            </a:r>
            <a:r>
              <a:rPr lang="zh-CN" altLang="zh-CN" sz="2300" dirty="0"/>
              <a:t>”分开写在一个</a:t>
            </a:r>
            <a:r>
              <a:rPr lang="en-US" altLang="zh-CN" sz="2300" dirty="0"/>
              <a:t>catch</a:t>
            </a:r>
            <a:r>
              <a:rPr lang="zh-CN" altLang="zh-CN" sz="2300" dirty="0"/>
              <a:t>的后面，注意这个</a:t>
            </a:r>
            <a:r>
              <a:rPr lang="en-US" altLang="zh-CN" sz="2300" dirty="0"/>
              <a:t>catch</a:t>
            </a:r>
            <a:r>
              <a:rPr lang="zh-CN" altLang="zh-CN" sz="2300" dirty="0"/>
              <a:t>中的多个异常不允许出现继承关系。</a:t>
            </a:r>
            <a:endParaRPr lang="zh-CN" altLang="zh-CN" sz="2300" dirty="0"/>
          </a:p>
          <a:p>
            <a:pPr lvl="2"/>
            <a:endParaRPr lang="zh-CN" altLang="zh-CN" dirty="0"/>
          </a:p>
        </p:txBody>
      </p:sp>
      <p:sp>
        <p:nvSpPr>
          <p:cNvPr id="1048642" name="标题 2"/>
          <p:cNvSpPr>
            <a:spLocks noGrp="1"/>
          </p:cNvSpPr>
          <p:nvPr>
            <p:ph type="title"/>
          </p:nvPr>
        </p:nvSpPr>
        <p:spPr/>
        <p:txBody>
          <a:bodyPr>
            <a:normAutofit fontScale="90000"/>
          </a:bodyPr>
          <a:p>
            <a:r>
              <a:rPr lang="en-US" altLang="zh-CN" dirty="0">
                <a:effectLst/>
              </a:rPr>
              <a:t>9.2.1  try-catch-finally</a:t>
            </a:r>
            <a:r>
              <a:rPr lang="zh-CN" altLang="zh-CN" dirty="0">
                <a:effectLst/>
              </a:rPr>
              <a:t>语句</a:t>
            </a:r>
            <a:endParaRPr lang="zh-CN" altLang="en-US" dirty="0"/>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43" name="内容占位符 1"/>
          <p:cNvSpPr>
            <a:spLocks noGrp="1"/>
          </p:cNvSpPr>
          <p:nvPr>
            <p:ph idx="4294967295"/>
          </p:nvPr>
        </p:nvSpPr>
        <p:spPr>
          <a:xfrm>
            <a:off x="0" y="1481455"/>
            <a:ext cx="8229600" cy="4525645"/>
          </a:xfrm>
        </p:spPr>
        <p:txBody>
          <a:bodyPr/>
          <a:p>
            <a:pPr marL="109855" indent="0">
              <a:buNone/>
            </a:pPr>
            <a:r>
              <a:rPr lang="zh-CN" altLang="zh-CN" dirty="0"/>
              <a:t>（</a:t>
            </a:r>
            <a:r>
              <a:rPr lang="en-US" altLang="zh-CN" dirty="0"/>
              <a:t>3</a:t>
            </a:r>
            <a:r>
              <a:rPr lang="zh-CN" altLang="zh-CN" dirty="0"/>
              <a:t>）</a:t>
            </a:r>
            <a:r>
              <a:rPr lang="en-US" altLang="zh-CN" dirty="0"/>
              <a:t>finally</a:t>
            </a:r>
            <a:r>
              <a:rPr lang="zh-CN" altLang="zh-CN" dirty="0"/>
              <a:t>语句块</a:t>
            </a:r>
            <a:endParaRPr lang="zh-CN" altLang="zh-CN" dirty="0"/>
          </a:p>
          <a:p>
            <a:pPr lvl="1"/>
            <a:r>
              <a:rPr lang="en-US" altLang="zh-CN" dirty="0"/>
              <a:t>finally</a:t>
            </a:r>
            <a:r>
              <a:rPr lang="zh-CN" altLang="zh-CN" dirty="0"/>
              <a:t>语句块为可选，一旦出现，无论</a:t>
            </a:r>
            <a:r>
              <a:rPr lang="en-US" altLang="zh-CN" dirty="0"/>
              <a:t>try</a:t>
            </a:r>
            <a:r>
              <a:rPr lang="zh-CN" altLang="zh-CN" dirty="0"/>
              <a:t>语句块是否抛出异常，</a:t>
            </a:r>
            <a:r>
              <a:rPr lang="en-US" altLang="zh-CN" dirty="0"/>
              <a:t>finally</a:t>
            </a:r>
            <a:r>
              <a:rPr lang="zh-CN" altLang="zh-CN" dirty="0"/>
              <a:t>代码块都要被执行。</a:t>
            </a:r>
            <a:r>
              <a:rPr lang="en-US" altLang="zh-CN" dirty="0"/>
              <a:t>finally</a:t>
            </a:r>
            <a:r>
              <a:rPr lang="zh-CN" altLang="zh-CN" dirty="0"/>
              <a:t>语句块为异常处理提供统一的善后处理，使流程转到其他部分之前，能够对程序的状态进行统一的管理。通常在</a:t>
            </a:r>
            <a:r>
              <a:rPr lang="en-US" altLang="zh-CN" dirty="0"/>
              <a:t>finally</a:t>
            </a:r>
            <a:r>
              <a:rPr lang="zh-CN" altLang="zh-CN" dirty="0"/>
              <a:t>语句块中进行资源释放的工作，如关闭已打开的文件、关闭数据库连接等。</a:t>
            </a:r>
            <a:endParaRPr lang="zh-CN" altLang="en-US" dirty="0"/>
          </a:p>
        </p:txBody>
      </p:sp>
      <p:sp>
        <p:nvSpPr>
          <p:cNvPr id="1048644" name="标题 2"/>
          <p:cNvSpPr>
            <a:spLocks noGrp="1"/>
          </p:cNvSpPr>
          <p:nvPr>
            <p:ph type="title"/>
          </p:nvPr>
        </p:nvSpPr>
        <p:spPr>
          <a:xfrm>
            <a:off x="1204913" y="393565"/>
            <a:ext cx="6482886" cy="381635"/>
          </a:xfrm>
        </p:spPr>
        <p:txBody>
          <a:bodyPr/>
          <a:p>
            <a:r>
              <a:rPr lang="en-US" altLang="zh-CN" dirty="0">
                <a:effectLst/>
              </a:rPr>
              <a:t>9.2.1  try-catch-finally</a:t>
            </a:r>
            <a:r>
              <a:rPr lang="zh-CN" altLang="zh-CN" dirty="0">
                <a:effectLst/>
              </a:rPr>
              <a:t>语句</a:t>
            </a:r>
            <a:endParaRPr lang="zh-CN" altLang="en-US" dirty="0"/>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45"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9-2</a:t>
            </a:r>
            <a:r>
              <a:rPr lang="zh-CN" altLang="zh-CN" dirty="0"/>
              <a:t>】使用</a:t>
            </a:r>
            <a:r>
              <a:rPr lang="en-US" altLang="zh-CN" dirty="0"/>
              <a:t>Properties</a:t>
            </a:r>
            <a:r>
              <a:rPr lang="zh-CN" altLang="zh-CN" dirty="0"/>
              <a:t>读取配置文件</a:t>
            </a:r>
            <a:r>
              <a:rPr lang="en-US" altLang="zh-CN" dirty="0" err="1"/>
              <a:t>ipConfig.properties</a:t>
            </a:r>
            <a:r>
              <a:rPr lang="zh-CN" altLang="zh-CN" dirty="0"/>
              <a:t>，并进行异常的捕获、处理。</a:t>
            </a:r>
            <a:endParaRPr lang="zh-CN" altLang="en-US" dirty="0"/>
          </a:p>
        </p:txBody>
      </p:sp>
      <p:sp>
        <p:nvSpPr>
          <p:cNvPr id="1048646" name="标题 2"/>
          <p:cNvSpPr>
            <a:spLocks noGrp="1"/>
          </p:cNvSpPr>
          <p:nvPr>
            <p:ph type="title"/>
          </p:nvPr>
        </p:nvSpPr>
        <p:spPr>
          <a:xfrm>
            <a:off x="1204913" y="393565"/>
            <a:ext cx="6482886" cy="381635"/>
          </a:xfrm>
        </p:spPr>
        <p:txBody>
          <a:bodyPr/>
          <a:p>
            <a:r>
              <a:rPr lang="en-US" altLang="zh-CN" dirty="0">
                <a:effectLst/>
              </a:rPr>
              <a:t>9.2.1  try-catch-finally</a:t>
            </a:r>
            <a:r>
              <a:rPr lang="zh-CN" altLang="zh-CN" dirty="0">
                <a:effectLst/>
              </a:rPr>
              <a:t>语句</a:t>
            </a:r>
            <a:endParaRPr lang="zh-CN" altLang="en-US" dirty="0"/>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50" name="内容占位符 1"/>
          <p:cNvSpPr>
            <a:spLocks noGrp="1"/>
          </p:cNvSpPr>
          <p:nvPr>
            <p:ph idx="4294967295"/>
          </p:nvPr>
        </p:nvSpPr>
        <p:spPr>
          <a:xfrm>
            <a:off x="0" y="1481455"/>
            <a:ext cx="8229600" cy="4525645"/>
          </a:xfrm>
        </p:spPr>
        <p:txBody>
          <a:bodyPr vert="horz">
            <a:normAutofit/>
          </a:bodyPr>
          <a:p>
            <a:pPr marL="109855" indent="0">
              <a:buNone/>
            </a:pPr>
            <a:r>
              <a:rPr lang="zh-CN" altLang="zh-CN" dirty="0"/>
              <a:t>【例</a:t>
            </a:r>
            <a:r>
              <a:rPr lang="en-US" altLang="zh-CN" dirty="0"/>
              <a:t>9-3</a:t>
            </a:r>
            <a:r>
              <a:rPr lang="zh-CN" altLang="zh-CN" dirty="0"/>
              <a:t>】用异常完善猜数游戏。</a:t>
            </a:r>
            <a:r>
              <a:rPr lang="en-US" altLang="zh-CN" dirty="0"/>
              <a:t> </a:t>
            </a:r>
            <a:endParaRPr lang="zh-CN" altLang="en-US" dirty="0"/>
          </a:p>
        </p:txBody>
      </p:sp>
      <p:sp>
        <p:nvSpPr>
          <p:cNvPr id="1048651" name="标题 2"/>
          <p:cNvSpPr>
            <a:spLocks noGrp="1"/>
          </p:cNvSpPr>
          <p:nvPr>
            <p:ph type="title"/>
          </p:nvPr>
        </p:nvSpPr>
        <p:spPr>
          <a:xfrm>
            <a:off x="1204913" y="393565"/>
            <a:ext cx="6482886" cy="381635"/>
          </a:xfrm>
        </p:spPr>
        <p:txBody>
          <a:bodyPr/>
          <a:p>
            <a:r>
              <a:rPr lang="en-US" altLang="zh-CN" dirty="0">
                <a:effectLst/>
              </a:rPr>
              <a:t>9.2.1  try-catch-finally</a:t>
            </a:r>
            <a:r>
              <a:rPr lang="zh-CN" altLang="zh-CN" dirty="0">
                <a:effectLst/>
              </a:rPr>
              <a:t>语句</a:t>
            </a:r>
            <a:endParaRPr lang="zh-CN" altLang="en-US" dirty="0"/>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52" name="标题 2"/>
          <p:cNvSpPr>
            <a:spLocks noGrp="1"/>
          </p:cNvSpPr>
          <p:nvPr>
            <p:ph type="title"/>
          </p:nvPr>
        </p:nvSpPr>
        <p:spPr/>
        <p:txBody>
          <a:bodyPr>
            <a:noAutofit/>
          </a:bodyPr>
          <a:p>
            <a:r>
              <a:rPr lang="en-US" altLang="zh-CN" sz="3200" dirty="0">
                <a:effectLst/>
              </a:rPr>
              <a:t>9.2.2  try-catch-finally</a:t>
            </a:r>
            <a:r>
              <a:rPr lang="zh-CN" altLang="zh-CN" sz="3200" dirty="0">
                <a:effectLst/>
              </a:rPr>
              <a:t>语句的执行过程</a:t>
            </a:r>
            <a:endParaRPr lang="zh-CN" altLang="en-US" sz="3200" dirty="0"/>
          </a:p>
        </p:txBody>
      </p:sp>
      <p:pic>
        <p:nvPicPr>
          <p:cNvPr id="2097153" name="图片 3"/>
          <p:cNvPicPr/>
          <p:nvPr/>
        </p:nvPicPr>
        <p:blipFill>
          <a:blip r:embed="rId1"/>
          <a:srcRect/>
          <a:stretch>
            <a:fillRect/>
          </a:stretch>
        </p:blipFill>
        <p:spPr bwMode="auto">
          <a:xfrm>
            <a:off x="1835696" y="1791003"/>
            <a:ext cx="4896544" cy="3888432"/>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53" name="内容占位符 1"/>
          <p:cNvSpPr>
            <a:spLocks noGrp="1"/>
          </p:cNvSpPr>
          <p:nvPr>
            <p:ph idx="4294967295"/>
          </p:nvPr>
        </p:nvSpPr>
        <p:spPr>
          <a:xfrm>
            <a:off x="0" y="1481455"/>
            <a:ext cx="8229600" cy="4525645"/>
          </a:xfrm>
        </p:spPr>
        <p:txBody>
          <a:bodyPr>
            <a:normAutofit/>
          </a:bodyPr>
          <a:p>
            <a:pPr marL="109855" indent="0">
              <a:buNone/>
            </a:pPr>
            <a:r>
              <a:rPr lang="zh-CN" altLang="zh-CN" sz="2800" dirty="0"/>
              <a:t>【例</a:t>
            </a:r>
            <a:r>
              <a:rPr lang="en-US" altLang="zh-CN" sz="2800" dirty="0"/>
              <a:t>9-4</a:t>
            </a:r>
            <a:r>
              <a:rPr lang="zh-CN" altLang="zh-CN" sz="2800" dirty="0"/>
              <a:t>】分析带</a:t>
            </a:r>
            <a:r>
              <a:rPr lang="en-US" altLang="zh-CN" sz="2800" dirty="0"/>
              <a:t>return</a:t>
            </a:r>
            <a:r>
              <a:rPr lang="zh-CN" altLang="zh-CN" sz="2800" dirty="0"/>
              <a:t>的</a:t>
            </a:r>
            <a:r>
              <a:rPr lang="en-US" altLang="zh-CN" sz="2800" dirty="0"/>
              <a:t>try-catch-finally</a:t>
            </a:r>
            <a:r>
              <a:rPr lang="zh-CN" altLang="zh-CN" sz="2800" dirty="0"/>
              <a:t>代码块的执行过程。</a:t>
            </a:r>
            <a:endParaRPr lang="zh-CN" altLang="en-US" sz="2800" dirty="0"/>
          </a:p>
        </p:txBody>
      </p:sp>
      <p:sp>
        <p:nvSpPr>
          <p:cNvPr id="1048654" name="标题 2"/>
          <p:cNvSpPr>
            <a:spLocks noGrp="1"/>
          </p:cNvSpPr>
          <p:nvPr>
            <p:ph type="title"/>
          </p:nvPr>
        </p:nvSpPr>
        <p:spPr/>
        <p:txBody>
          <a:bodyPr>
            <a:noAutofit/>
          </a:bodyPr>
          <a:p>
            <a:r>
              <a:rPr lang="en-US" altLang="zh-CN" sz="3200" dirty="0">
                <a:effectLst/>
              </a:rPr>
              <a:t>9.2.2  try-catch-finally</a:t>
            </a:r>
            <a:r>
              <a:rPr lang="zh-CN" altLang="zh-CN" sz="3200" dirty="0">
                <a:effectLst/>
              </a:rPr>
              <a:t>语句的执行过程</a:t>
            </a:r>
            <a:endParaRPr lang="zh-CN" altLang="en-US" sz="3200" dirty="0"/>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55" name="内容占位符 1"/>
          <p:cNvSpPr>
            <a:spLocks noGrp="1"/>
          </p:cNvSpPr>
          <p:nvPr>
            <p:ph idx="4294967295"/>
          </p:nvPr>
        </p:nvSpPr>
        <p:spPr>
          <a:xfrm>
            <a:off x="251460" y="1340485"/>
            <a:ext cx="8745220" cy="4525645"/>
          </a:xfrm>
        </p:spPr>
        <p:txBody>
          <a:bodyPr/>
          <a:p>
            <a:r>
              <a:rPr lang="zh-CN" altLang="zh-CN" dirty="0"/>
              <a:t>如果当前的方法不知道如何处理捕获到的异常，可以使用</a:t>
            </a:r>
            <a:r>
              <a:rPr lang="en-US" altLang="zh-CN" dirty="0"/>
              <a:t>throws</a:t>
            </a:r>
            <a:r>
              <a:rPr lang="zh-CN" altLang="zh-CN" dirty="0"/>
              <a:t>声明将此异常再次抛出，交给当前方法的上一层调用者，如果上层方法仍不知道如何处理，也可以继续向上抛出，直到某个方法可以处理此异常，或者最终将异常交给了</a:t>
            </a:r>
            <a:r>
              <a:rPr lang="en-US" altLang="zh-CN" dirty="0"/>
              <a:t>JVM</a:t>
            </a:r>
            <a:r>
              <a:rPr lang="zh-CN" altLang="zh-CN" dirty="0"/>
              <a:t>。异常对象沿着方法调用链进行反向传递。</a:t>
            </a:r>
            <a:r>
              <a:rPr lang="en-US" altLang="zh-CN" dirty="0"/>
              <a:t>JVM</a:t>
            </a:r>
            <a:r>
              <a:rPr lang="zh-CN" altLang="zh-CN" dirty="0"/>
              <a:t>对异常的处理方法是，打印异常的跟踪信息栈，并终止程序运行。</a:t>
            </a:r>
            <a:endParaRPr lang="zh-CN" altLang="en-US" dirty="0"/>
          </a:p>
        </p:txBody>
      </p:sp>
      <p:sp>
        <p:nvSpPr>
          <p:cNvPr id="1048656" name="标题 2"/>
          <p:cNvSpPr>
            <a:spLocks noGrp="1"/>
          </p:cNvSpPr>
          <p:nvPr>
            <p:ph type="title"/>
          </p:nvPr>
        </p:nvSpPr>
        <p:spPr/>
        <p:txBody>
          <a:bodyPr>
            <a:normAutofit fontScale="90000"/>
          </a:bodyPr>
          <a:p>
            <a:r>
              <a:rPr lang="en-US" altLang="zh-CN" dirty="0">
                <a:effectLst/>
              </a:rPr>
              <a:t>9.3  </a:t>
            </a:r>
            <a:r>
              <a:rPr lang="zh-CN" altLang="zh-CN" dirty="0">
                <a:effectLst/>
              </a:rPr>
              <a:t>使用</a:t>
            </a:r>
            <a:r>
              <a:rPr lang="en-US" altLang="zh-CN" dirty="0">
                <a:effectLst/>
              </a:rPr>
              <a:t>throws</a:t>
            </a:r>
            <a:r>
              <a:rPr lang="zh-CN" altLang="zh-CN" dirty="0">
                <a:effectLst/>
              </a:rPr>
              <a:t>抛出异常</a:t>
            </a:r>
            <a:endParaRPr lang="zh-CN" altLang="en-US" dirty="0"/>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60" name="内容占位符 1"/>
          <p:cNvSpPr>
            <a:spLocks noGrp="1"/>
          </p:cNvSpPr>
          <p:nvPr>
            <p:ph idx="4294967295"/>
          </p:nvPr>
        </p:nvSpPr>
        <p:spPr>
          <a:xfrm>
            <a:off x="0" y="1481455"/>
            <a:ext cx="8229600" cy="4525645"/>
          </a:xfrm>
        </p:spPr>
        <p:txBody>
          <a:bodyPr/>
          <a:p>
            <a:pPr marL="109855" indent="0">
              <a:buNone/>
            </a:pPr>
            <a:r>
              <a:rPr lang="en-US" altLang="zh-CN" b="1" dirty="0"/>
              <a:t>1.  </a:t>
            </a:r>
            <a:r>
              <a:rPr lang="zh-CN" altLang="zh-CN" b="1" dirty="0"/>
              <a:t>基本规则</a:t>
            </a:r>
            <a:endParaRPr lang="zh-CN" altLang="zh-CN" b="1" dirty="0"/>
          </a:p>
          <a:p>
            <a:pPr lvl="1"/>
            <a:r>
              <a:rPr lang="en-US" altLang="zh-CN" dirty="0"/>
              <a:t>throws</a:t>
            </a:r>
            <a:r>
              <a:rPr lang="zh-CN" altLang="zh-CN" dirty="0"/>
              <a:t>写在方法签名之后，语法格式如下：</a:t>
            </a:r>
            <a:endParaRPr lang="zh-CN" altLang="zh-CN" dirty="0"/>
          </a:p>
          <a:p>
            <a:pPr marL="393065" lvl="1" indent="0">
              <a:buNone/>
            </a:pPr>
            <a:r>
              <a:rPr lang="en-US" altLang="zh-CN" b="1" i="1" dirty="0"/>
              <a:t>	throws Exception1</a:t>
            </a:r>
            <a:r>
              <a:rPr lang="zh-CN" altLang="zh-CN" b="1" i="1" dirty="0"/>
              <a:t>，</a:t>
            </a:r>
            <a:r>
              <a:rPr lang="en-US" altLang="zh-CN" b="1" i="1" dirty="0"/>
              <a:t>Exception2</a:t>
            </a:r>
            <a:r>
              <a:rPr lang="zh-CN" altLang="zh-CN" b="1" i="1" dirty="0"/>
              <a:t>……</a:t>
            </a:r>
            <a:endParaRPr lang="zh-CN" altLang="zh-CN" dirty="0"/>
          </a:p>
          <a:p>
            <a:pPr lvl="1"/>
            <a:endParaRPr lang="zh-CN" altLang="en-US" dirty="0"/>
          </a:p>
        </p:txBody>
      </p:sp>
      <p:sp>
        <p:nvSpPr>
          <p:cNvPr id="1048661" name="标题 2"/>
          <p:cNvSpPr>
            <a:spLocks noGrp="1"/>
          </p:cNvSpPr>
          <p:nvPr>
            <p:ph type="title"/>
          </p:nvPr>
        </p:nvSpPr>
        <p:spPr/>
        <p:txBody>
          <a:bodyPr>
            <a:normAutofit fontScale="90000"/>
          </a:bodyPr>
          <a:p>
            <a:r>
              <a:rPr lang="en-US" altLang="zh-CN" dirty="0">
                <a:effectLst/>
              </a:rPr>
              <a:t>9.3  </a:t>
            </a:r>
            <a:r>
              <a:rPr lang="zh-CN" altLang="zh-CN" dirty="0">
                <a:effectLst/>
              </a:rPr>
              <a:t>使用</a:t>
            </a:r>
            <a:r>
              <a:rPr lang="en-US" altLang="zh-CN" dirty="0">
                <a:effectLst/>
              </a:rPr>
              <a:t>throws</a:t>
            </a:r>
            <a:r>
              <a:rPr lang="zh-CN" altLang="zh-CN" dirty="0">
                <a:effectLst/>
              </a:rPr>
              <a:t>抛出异常</a:t>
            </a:r>
            <a:endParaRPr lang="zh-CN" altLang="en-US" dirty="0"/>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04" name="内容占位符 1"/>
          <p:cNvSpPr>
            <a:spLocks noGrp="1"/>
          </p:cNvSpPr>
          <p:nvPr>
            <p:ph idx="4294967295"/>
          </p:nvPr>
        </p:nvSpPr>
        <p:spPr>
          <a:xfrm>
            <a:off x="0" y="1481455"/>
            <a:ext cx="8229600" cy="4525645"/>
          </a:xfrm>
        </p:spPr>
        <p:txBody>
          <a:bodyPr>
            <a:normAutofit/>
          </a:bodyPr>
          <a:p>
            <a:r>
              <a:rPr lang="zh-CN" altLang="zh-CN" dirty="0"/>
              <a:t>异常，是程序在运行期间发生的意外状况。</a:t>
            </a:r>
            <a:endParaRPr lang="en-US" altLang="zh-CN" dirty="0"/>
          </a:p>
          <a:p>
            <a:endParaRPr lang="en-US" altLang="zh-CN" dirty="0"/>
          </a:p>
          <a:p>
            <a:r>
              <a:rPr lang="zh-CN" altLang="zh-CN" dirty="0"/>
              <a:t>尽管任何一个程序员都不希望意外发生，但没有人能保证自己写的程序永远都不会出错；即便是程序没有错误，也不能保证使用程序的人不会输入程序不想要的数据；即便是使用程序的人十分配合，也不能保证运行程序的环境永远稳定，软件的问题、硬件的问题、网络的问题都有可能随时发生……所有的这些“不能保证”都会引发意外。</a:t>
            </a:r>
            <a:endParaRPr lang="zh-CN" altLang="zh-CN" dirty="0"/>
          </a:p>
        </p:txBody>
      </p:sp>
      <p:sp>
        <p:nvSpPr>
          <p:cNvPr id="1048605" name="标题 2"/>
          <p:cNvSpPr>
            <a:spLocks noGrp="1"/>
          </p:cNvSpPr>
          <p:nvPr>
            <p:ph type="title"/>
          </p:nvPr>
        </p:nvSpPr>
        <p:spPr/>
        <p:txBody>
          <a:bodyPr>
            <a:normAutofit fontScale="90000"/>
          </a:bodyPr>
          <a:p>
            <a:r>
              <a:rPr lang="zh-CN" altLang="en-US" dirty="0"/>
              <a:t>异常</a:t>
            </a:r>
            <a:endParaRPr lang="zh-CN" altLang="en-US" dirty="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65" name="内容占位符 1"/>
          <p:cNvSpPr>
            <a:spLocks noGrp="1"/>
          </p:cNvSpPr>
          <p:nvPr>
            <p:ph idx="4294967295"/>
          </p:nvPr>
        </p:nvSpPr>
        <p:spPr>
          <a:xfrm>
            <a:off x="0" y="1481455"/>
            <a:ext cx="8229600" cy="4525645"/>
          </a:xfrm>
        </p:spPr>
        <p:txBody>
          <a:bodyPr/>
          <a:p>
            <a:pPr marL="109855" lvl="1" indent="0">
              <a:spcBef>
                <a:spcPts val="400"/>
              </a:spcBef>
              <a:buSzPct val="68000"/>
              <a:buNone/>
            </a:pPr>
            <a:r>
              <a:rPr lang="zh-CN" altLang="zh-CN" sz="2800" dirty="0"/>
              <a:t>【例</a:t>
            </a:r>
            <a:r>
              <a:rPr lang="en-US" altLang="zh-CN" sz="2800" dirty="0"/>
              <a:t>9-5</a:t>
            </a:r>
            <a:r>
              <a:rPr lang="zh-CN" altLang="zh-CN" sz="2800" dirty="0"/>
              <a:t>】使用</a:t>
            </a:r>
            <a:r>
              <a:rPr lang="en-US" altLang="zh-CN" sz="2800" dirty="0"/>
              <a:t>throws</a:t>
            </a:r>
            <a:r>
              <a:rPr lang="zh-CN" altLang="zh-CN" sz="2800" dirty="0"/>
              <a:t>抛出异常。</a:t>
            </a:r>
            <a:endParaRPr lang="zh-CN" altLang="zh-CN" dirty="0"/>
          </a:p>
          <a:p>
            <a:endParaRPr lang="zh-CN" altLang="en-US" dirty="0"/>
          </a:p>
          <a:p>
            <a:pPr marL="109855" lvl="1" indent="0">
              <a:spcBef>
                <a:spcPts val="400"/>
              </a:spcBef>
              <a:buSzPct val="68000"/>
              <a:buNone/>
            </a:pPr>
            <a:endParaRPr lang="zh-CN" altLang="en-US" sz="2800" dirty="0"/>
          </a:p>
        </p:txBody>
      </p:sp>
      <p:sp>
        <p:nvSpPr>
          <p:cNvPr id="1048666" name="标题 2"/>
          <p:cNvSpPr>
            <a:spLocks noGrp="1"/>
          </p:cNvSpPr>
          <p:nvPr>
            <p:ph type="title"/>
          </p:nvPr>
        </p:nvSpPr>
        <p:spPr>
          <a:xfrm>
            <a:off x="1204913" y="393565"/>
            <a:ext cx="6482886" cy="381635"/>
          </a:xfrm>
        </p:spPr>
        <p:txBody>
          <a:bodyPr/>
          <a:p>
            <a:r>
              <a:rPr lang="en-US" altLang="zh-CN" dirty="0">
                <a:effectLst/>
              </a:rPr>
              <a:t>9.3  </a:t>
            </a:r>
            <a:r>
              <a:rPr lang="zh-CN" altLang="zh-CN" dirty="0">
                <a:effectLst/>
              </a:rPr>
              <a:t>使用</a:t>
            </a:r>
            <a:r>
              <a:rPr lang="en-US" altLang="zh-CN" dirty="0">
                <a:effectLst/>
              </a:rPr>
              <a:t>throws</a:t>
            </a:r>
            <a:r>
              <a:rPr lang="zh-CN" altLang="zh-CN" dirty="0">
                <a:effectLst/>
              </a:rPr>
              <a:t>抛出异常</a:t>
            </a:r>
            <a:endParaRPr lang="zh-CN" altLang="en-US" dirty="0"/>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67" name="内容占位符 1"/>
          <p:cNvSpPr>
            <a:spLocks noGrp="1"/>
          </p:cNvSpPr>
          <p:nvPr>
            <p:ph idx="4294967295"/>
          </p:nvPr>
        </p:nvSpPr>
        <p:spPr>
          <a:xfrm>
            <a:off x="0" y="1481455"/>
            <a:ext cx="8229600" cy="4525645"/>
          </a:xfrm>
        </p:spPr>
        <p:txBody>
          <a:bodyPr/>
          <a:p>
            <a:pPr marL="109855" indent="0">
              <a:buNone/>
            </a:pPr>
            <a:r>
              <a:rPr lang="en-US" altLang="zh-CN" sz="2800" dirty="0"/>
              <a:t>2.  </a:t>
            </a:r>
            <a:r>
              <a:rPr lang="zh-CN" altLang="zh-CN" sz="2800" dirty="0"/>
              <a:t>子类方法重写父类方法时</a:t>
            </a:r>
            <a:r>
              <a:rPr lang="en-US" altLang="zh-CN" sz="2800" dirty="0"/>
              <a:t>throws</a:t>
            </a:r>
            <a:r>
              <a:rPr lang="zh-CN" altLang="zh-CN" sz="2800" dirty="0"/>
              <a:t>的规则</a:t>
            </a:r>
            <a:endParaRPr lang="zh-CN" altLang="zh-CN" sz="2800" dirty="0"/>
          </a:p>
          <a:p>
            <a:pPr lvl="1"/>
            <a:r>
              <a:rPr lang="en-US" altLang="zh-CN" sz="2400" dirty="0"/>
              <a:t>Java</a:t>
            </a:r>
            <a:r>
              <a:rPr lang="zh-CN" altLang="zh-CN" sz="2400" dirty="0"/>
              <a:t>规定，子类方法重写父类方法时，子类方法抛出的异常类型不能比父类方法抛出的异常类型更宽泛。也就是说，子类方法可以：</a:t>
            </a:r>
            <a:endParaRPr lang="zh-CN" altLang="zh-CN" sz="2400" dirty="0"/>
          </a:p>
          <a:p>
            <a:pPr marL="631190" lvl="2" indent="0">
              <a:buNone/>
            </a:pPr>
            <a:r>
              <a:rPr lang="zh-CN" altLang="zh-CN" sz="2200" dirty="0"/>
              <a:t>（</a:t>
            </a:r>
            <a:r>
              <a:rPr lang="en-US" altLang="zh-CN" sz="2200" dirty="0"/>
              <a:t>1</a:t>
            </a:r>
            <a:r>
              <a:rPr lang="zh-CN" altLang="zh-CN" sz="2200" dirty="0"/>
              <a:t>）抛出与父类方法相同的异常。</a:t>
            </a:r>
            <a:endParaRPr lang="zh-CN" altLang="zh-CN" sz="2200" dirty="0"/>
          </a:p>
          <a:p>
            <a:pPr marL="631190" lvl="2" indent="0">
              <a:buNone/>
            </a:pPr>
            <a:r>
              <a:rPr lang="zh-CN" altLang="zh-CN" sz="2200" dirty="0"/>
              <a:t>（</a:t>
            </a:r>
            <a:r>
              <a:rPr lang="en-US" altLang="zh-CN" sz="2200" dirty="0"/>
              <a:t>2</a:t>
            </a:r>
            <a:r>
              <a:rPr lang="zh-CN" altLang="zh-CN" sz="2200" dirty="0"/>
              <a:t>）抛出父类方法抛出异常的子类。</a:t>
            </a:r>
            <a:endParaRPr lang="zh-CN" altLang="zh-CN" sz="2200" dirty="0"/>
          </a:p>
          <a:p>
            <a:pPr marL="631190" lvl="2" indent="0">
              <a:buNone/>
            </a:pPr>
            <a:r>
              <a:rPr lang="zh-CN" altLang="zh-CN" sz="2200" dirty="0"/>
              <a:t>（</a:t>
            </a:r>
            <a:r>
              <a:rPr lang="en-US" altLang="zh-CN" sz="2200" dirty="0"/>
              <a:t>3</a:t>
            </a:r>
            <a:r>
              <a:rPr lang="zh-CN" altLang="zh-CN" sz="2200" dirty="0"/>
              <a:t>）不抛出异常。</a:t>
            </a:r>
            <a:endParaRPr lang="zh-CN" altLang="en-US" dirty="0"/>
          </a:p>
        </p:txBody>
      </p:sp>
      <p:sp>
        <p:nvSpPr>
          <p:cNvPr id="1048668" name="标题 2"/>
          <p:cNvSpPr>
            <a:spLocks noGrp="1"/>
          </p:cNvSpPr>
          <p:nvPr>
            <p:ph type="title"/>
          </p:nvPr>
        </p:nvSpPr>
        <p:spPr>
          <a:xfrm>
            <a:off x="1204913" y="393565"/>
            <a:ext cx="6482886" cy="381635"/>
          </a:xfrm>
        </p:spPr>
        <p:txBody>
          <a:bodyPr/>
          <a:p>
            <a:r>
              <a:rPr lang="en-US" altLang="zh-CN" dirty="0">
                <a:effectLst/>
              </a:rPr>
              <a:t>9.3  </a:t>
            </a:r>
            <a:r>
              <a:rPr lang="zh-CN" altLang="zh-CN" dirty="0">
                <a:effectLst/>
              </a:rPr>
              <a:t>使用</a:t>
            </a:r>
            <a:r>
              <a:rPr lang="en-US" altLang="zh-CN" dirty="0">
                <a:effectLst/>
              </a:rPr>
              <a:t>throws</a:t>
            </a:r>
            <a:r>
              <a:rPr lang="zh-CN" altLang="zh-CN" dirty="0">
                <a:effectLst/>
              </a:rPr>
              <a:t>抛出异常</a:t>
            </a:r>
            <a:endParaRPr lang="zh-CN" altLang="en-US" dirty="0"/>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69" name="内容占位符 1"/>
          <p:cNvSpPr>
            <a:spLocks noGrp="1"/>
          </p:cNvSpPr>
          <p:nvPr>
            <p:ph idx="4294967295"/>
          </p:nvPr>
        </p:nvSpPr>
        <p:spPr>
          <a:xfrm>
            <a:off x="0" y="1481455"/>
            <a:ext cx="8229600" cy="4525645"/>
          </a:xfrm>
        </p:spPr>
        <p:txBody>
          <a:bodyPr vert="horz">
            <a:normAutofit/>
          </a:bodyPr>
          <a:p>
            <a:pPr marL="109855" indent="0">
              <a:buNone/>
            </a:pPr>
            <a:r>
              <a:rPr lang="zh-CN" altLang="zh-CN" sz="2800" dirty="0"/>
              <a:t>【例</a:t>
            </a:r>
            <a:r>
              <a:rPr lang="en-US" altLang="zh-CN" sz="2800" dirty="0"/>
              <a:t>9-6</a:t>
            </a:r>
            <a:r>
              <a:rPr lang="zh-CN" altLang="zh-CN" sz="2800" dirty="0"/>
              <a:t>】分析下面代码中哪个类不能通过编译？ </a:t>
            </a:r>
            <a:endParaRPr lang="zh-CN" altLang="zh-CN" sz="2800" dirty="0"/>
          </a:p>
          <a:p>
            <a:pPr marL="109855" indent="0">
              <a:buNone/>
            </a:pPr>
            <a:endParaRPr lang="zh-CN" altLang="en-US" sz="2800" dirty="0"/>
          </a:p>
        </p:txBody>
      </p:sp>
      <p:sp>
        <p:nvSpPr>
          <p:cNvPr id="1048670" name="标题 2"/>
          <p:cNvSpPr>
            <a:spLocks noGrp="1"/>
          </p:cNvSpPr>
          <p:nvPr>
            <p:ph type="title"/>
          </p:nvPr>
        </p:nvSpPr>
        <p:spPr>
          <a:xfrm>
            <a:off x="1204913" y="393565"/>
            <a:ext cx="6482886" cy="381635"/>
          </a:xfrm>
        </p:spPr>
        <p:txBody>
          <a:bodyPr/>
          <a:p>
            <a:r>
              <a:rPr lang="en-US" altLang="zh-CN" dirty="0">
                <a:effectLst/>
              </a:rPr>
              <a:t>9.3  </a:t>
            </a:r>
            <a:r>
              <a:rPr lang="zh-CN" altLang="zh-CN" dirty="0">
                <a:effectLst/>
              </a:rPr>
              <a:t>使用</a:t>
            </a:r>
            <a:r>
              <a:rPr lang="en-US" altLang="zh-CN" dirty="0">
                <a:effectLst/>
              </a:rPr>
              <a:t>throws</a:t>
            </a:r>
            <a:r>
              <a:rPr lang="zh-CN" altLang="zh-CN" dirty="0">
                <a:effectLst/>
              </a:rPr>
              <a:t>抛出异常</a:t>
            </a:r>
            <a:endParaRPr lang="zh-CN" altLang="en-US" dirty="0"/>
          </a:p>
        </p:txBody>
      </p:sp>
      <p:sp>
        <p:nvSpPr>
          <p:cNvPr id="1048671" name="文本框 4"/>
          <p:cNvSpPr txBox="1"/>
          <p:nvPr/>
        </p:nvSpPr>
        <p:spPr>
          <a:xfrm>
            <a:off x="683568" y="2060848"/>
            <a:ext cx="7272808" cy="4784725"/>
          </a:xfrm>
          <a:prstGeom prst="rect">
            <a:avLst/>
          </a:prstGeom>
          <a:solidFill>
            <a:schemeClr val="bg1"/>
          </a:solidFill>
        </p:spPr>
        <p:txBody>
          <a:bodyPr wrap="square">
            <a:spAutoFit/>
          </a:bodyPr>
          <a:p>
            <a:pPr indent="269240" algn="l" fontAlgn="auto">
              <a:spcBef>
                <a:spcPts val="300"/>
              </a:spcBef>
            </a:pPr>
            <a:r>
              <a:rPr lang="en-US" altLang="zh-CN" sz="1800" b="1" dirty="0">
                <a:solidFill>
                  <a:srgbClr val="7F0055"/>
                </a:solidFill>
                <a:effectLst/>
                <a:latin typeface="Times New Roman" panose="02020603050405020304" pitchFamily="18" charset="0"/>
                <a:ea typeface="宋体" panose="02010600030101010101" pitchFamily="2" charset="-122"/>
              </a:rPr>
              <a:t>public</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class</a:t>
            </a:r>
            <a:r>
              <a:rPr lang="en-US" altLang="zh-CN" sz="1800" dirty="0">
                <a:solidFill>
                  <a:srgbClr val="000000"/>
                </a:solidFill>
                <a:effectLst/>
                <a:latin typeface="Times New Roman" panose="02020603050405020304" pitchFamily="18" charset="0"/>
                <a:ea typeface="宋体" panose="02010600030101010101" pitchFamily="2" charset="-122"/>
              </a:rPr>
              <a:t> CC {</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void</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dirty="0" err="1">
                <a:solidFill>
                  <a:srgbClr val="000000"/>
                </a:solidFill>
                <a:effectLst/>
                <a:latin typeface="Times New Roman" panose="02020603050405020304" pitchFamily="18" charset="0"/>
                <a:ea typeface="宋体" panose="02010600030101010101" pitchFamily="2" charset="-122"/>
              </a:rPr>
              <a:t>doStuff</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throws</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dirty="0" err="1">
                <a:solidFill>
                  <a:srgbClr val="000000"/>
                </a:solidFill>
                <a:effectLst/>
                <a:latin typeface="Times New Roman" panose="02020603050405020304" pitchFamily="18" charset="0"/>
                <a:ea typeface="宋体" panose="02010600030101010101" pitchFamily="2" charset="-122"/>
              </a:rPr>
              <a:t>IOException</a:t>
            </a:r>
            <a:r>
              <a:rPr lang="en-US" altLang="zh-CN" sz="1800" dirty="0">
                <a:solidFill>
                  <a:srgbClr val="000000"/>
                </a:solidFill>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a:p>
            <a:pPr indent="269240" algn="l" fontAlgn="auto">
              <a:spcBef>
                <a:spcPts val="300"/>
              </a:spcBef>
            </a:pPr>
            <a:r>
              <a:rPr lang="en-US" altLang="zh-CN" sz="1800" b="1" dirty="0">
                <a:solidFill>
                  <a:srgbClr val="7F0055"/>
                </a:solidFill>
                <a:effectLst/>
                <a:latin typeface="Times New Roman" panose="02020603050405020304" pitchFamily="18" charset="0"/>
                <a:ea typeface="宋体" panose="02010600030101010101" pitchFamily="2" charset="-122"/>
              </a:rPr>
              <a:t>public</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class</a:t>
            </a:r>
            <a:r>
              <a:rPr lang="en-US" altLang="zh-CN" sz="1800" dirty="0">
                <a:solidFill>
                  <a:srgbClr val="000000"/>
                </a:solidFill>
                <a:effectLst/>
                <a:latin typeface="Times New Roman" panose="02020603050405020304" pitchFamily="18" charset="0"/>
                <a:ea typeface="宋体" panose="02010600030101010101" pitchFamily="2" charset="-122"/>
              </a:rPr>
              <a:t> CC2 </a:t>
            </a:r>
            <a:r>
              <a:rPr lang="en-US" altLang="zh-CN" sz="1800" b="1" dirty="0">
                <a:solidFill>
                  <a:srgbClr val="7F0055"/>
                </a:solidFill>
                <a:effectLst/>
                <a:latin typeface="Times New Roman" panose="02020603050405020304" pitchFamily="18" charset="0"/>
                <a:ea typeface="宋体" panose="02010600030101010101" pitchFamily="2" charset="-122"/>
              </a:rPr>
              <a:t>extends</a:t>
            </a:r>
            <a:r>
              <a:rPr lang="en-US" altLang="zh-CN" sz="1800" dirty="0">
                <a:solidFill>
                  <a:srgbClr val="000000"/>
                </a:solidFill>
                <a:effectLst/>
                <a:latin typeface="Times New Roman" panose="02020603050405020304" pitchFamily="18" charset="0"/>
                <a:ea typeface="宋体" panose="02010600030101010101" pitchFamily="2" charset="-122"/>
              </a:rPr>
              <a:t> CC{</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void</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dirty="0" err="1">
                <a:solidFill>
                  <a:srgbClr val="000000"/>
                </a:solidFill>
                <a:effectLst/>
                <a:latin typeface="Times New Roman" panose="02020603050405020304" pitchFamily="18" charset="0"/>
                <a:ea typeface="宋体" panose="02010600030101010101" pitchFamily="2" charset="-122"/>
              </a:rPr>
              <a:t>doStuff</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throws</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dirty="0" err="1">
                <a:solidFill>
                  <a:srgbClr val="000000"/>
                </a:solidFill>
                <a:effectLst/>
                <a:latin typeface="Times New Roman" panose="02020603050405020304" pitchFamily="18" charset="0"/>
                <a:ea typeface="宋体" panose="02010600030101010101" pitchFamily="2" charset="-122"/>
              </a:rPr>
              <a:t>FileNotFoundException</a:t>
            </a:r>
            <a:r>
              <a:rPr lang="en-US" altLang="zh-CN" sz="1800" dirty="0">
                <a:solidFill>
                  <a:srgbClr val="000000"/>
                </a:solidFill>
                <a:effectLst/>
                <a:latin typeface="Times New Roman" panose="02020603050405020304" pitchFamily="18" charset="0"/>
                <a:ea typeface="宋体" panose="02010600030101010101" pitchFamily="2" charset="-122"/>
              </a:rPr>
              <a:t> {}</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a:p>
            <a:pPr indent="269240" algn="l" fontAlgn="auto">
              <a:spcBef>
                <a:spcPts val="300"/>
              </a:spcBef>
            </a:pPr>
            <a:r>
              <a:rPr lang="en-US" altLang="zh-CN" sz="1800" b="1" dirty="0">
                <a:solidFill>
                  <a:srgbClr val="7F0055"/>
                </a:solidFill>
                <a:effectLst/>
                <a:latin typeface="Times New Roman" panose="02020603050405020304" pitchFamily="18" charset="0"/>
                <a:ea typeface="宋体" panose="02010600030101010101" pitchFamily="2" charset="-122"/>
              </a:rPr>
              <a:t>public</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class</a:t>
            </a:r>
            <a:r>
              <a:rPr lang="en-US" altLang="zh-CN" sz="1800" dirty="0">
                <a:solidFill>
                  <a:srgbClr val="000000"/>
                </a:solidFill>
                <a:effectLst/>
                <a:latin typeface="Times New Roman" panose="02020603050405020304" pitchFamily="18" charset="0"/>
                <a:ea typeface="宋体" panose="02010600030101010101" pitchFamily="2" charset="-122"/>
              </a:rPr>
              <a:t> CC3 </a:t>
            </a:r>
            <a:r>
              <a:rPr lang="en-US" altLang="zh-CN" sz="1800" b="1" dirty="0">
                <a:solidFill>
                  <a:srgbClr val="7F0055"/>
                </a:solidFill>
                <a:effectLst/>
                <a:latin typeface="Times New Roman" panose="02020603050405020304" pitchFamily="18" charset="0"/>
                <a:ea typeface="宋体" panose="02010600030101010101" pitchFamily="2" charset="-122"/>
              </a:rPr>
              <a:t>extends</a:t>
            </a:r>
            <a:r>
              <a:rPr lang="en-US" altLang="zh-CN" sz="1800" dirty="0">
                <a:solidFill>
                  <a:srgbClr val="000000"/>
                </a:solidFill>
                <a:effectLst/>
                <a:latin typeface="Times New Roman" panose="02020603050405020304" pitchFamily="18" charset="0"/>
                <a:ea typeface="宋体" panose="02010600030101010101" pitchFamily="2" charset="-122"/>
              </a:rPr>
              <a:t> CC{</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void</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dirty="0" err="1">
                <a:solidFill>
                  <a:srgbClr val="000000"/>
                </a:solidFill>
                <a:effectLst/>
                <a:latin typeface="Times New Roman" panose="02020603050405020304" pitchFamily="18" charset="0"/>
                <a:ea typeface="宋体" panose="02010600030101010101" pitchFamily="2" charset="-122"/>
              </a:rPr>
              <a:t>doStuff</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throws</a:t>
            </a:r>
            <a:r>
              <a:rPr lang="en-US" altLang="zh-CN" sz="1800" dirty="0">
                <a:solidFill>
                  <a:srgbClr val="000000"/>
                </a:solidFill>
                <a:effectLst/>
                <a:latin typeface="Times New Roman" panose="02020603050405020304" pitchFamily="18" charset="0"/>
                <a:ea typeface="宋体" panose="02010600030101010101" pitchFamily="2" charset="-122"/>
              </a:rPr>
              <a:t> Exception{}</a:t>
            </a:r>
            <a:endParaRPr lang="zh-CN" altLang="zh-CN" sz="2000" dirty="0">
              <a:effectLst/>
              <a:latin typeface="Times New Roman" panose="02020603050405020304" pitchFamily="18" charset="0"/>
              <a:ea typeface="宋体" panose="02010600030101010101" pitchFamily="2" charset="-122"/>
            </a:endParaRPr>
          </a:p>
          <a:p>
            <a:pPr indent="267970" algn="just">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a:p>
            <a:pPr indent="269240" algn="l" fontAlgn="auto">
              <a:spcBef>
                <a:spcPts val="300"/>
              </a:spcBef>
            </a:pPr>
            <a:r>
              <a:rPr lang="en-US" altLang="zh-CN" sz="1800" b="1" dirty="0">
                <a:solidFill>
                  <a:srgbClr val="7F0055"/>
                </a:solidFill>
                <a:effectLst/>
                <a:latin typeface="Times New Roman" panose="02020603050405020304" pitchFamily="18" charset="0"/>
                <a:ea typeface="宋体" panose="02010600030101010101" pitchFamily="2" charset="-122"/>
              </a:rPr>
              <a:t>public</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class</a:t>
            </a:r>
            <a:r>
              <a:rPr lang="en-US" altLang="zh-CN" sz="1800" dirty="0">
                <a:solidFill>
                  <a:srgbClr val="000000"/>
                </a:solidFill>
                <a:effectLst/>
                <a:latin typeface="Times New Roman" panose="02020603050405020304" pitchFamily="18" charset="0"/>
                <a:ea typeface="宋体" panose="02010600030101010101" pitchFamily="2" charset="-122"/>
              </a:rPr>
              <a:t> CC4 </a:t>
            </a:r>
            <a:r>
              <a:rPr lang="en-US" altLang="zh-CN" sz="1800" b="1" dirty="0">
                <a:solidFill>
                  <a:srgbClr val="7F0055"/>
                </a:solidFill>
                <a:effectLst/>
                <a:latin typeface="Times New Roman" panose="02020603050405020304" pitchFamily="18" charset="0"/>
                <a:ea typeface="宋体" panose="02010600030101010101" pitchFamily="2" charset="-122"/>
              </a:rPr>
              <a:t>extends</a:t>
            </a:r>
            <a:r>
              <a:rPr lang="en-US" altLang="zh-CN" sz="1800" dirty="0">
                <a:solidFill>
                  <a:srgbClr val="000000"/>
                </a:solidFill>
                <a:effectLst/>
                <a:latin typeface="Times New Roman" panose="02020603050405020304" pitchFamily="18" charset="0"/>
                <a:ea typeface="宋体" panose="02010600030101010101" pitchFamily="2" charset="-122"/>
              </a:rPr>
              <a:t> CC{</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void</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dirty="0" err="1">
                <a:solidFill>
                  <a:srgbClr val="000000"/>
                </a:solidFill>
                <a:effectLst/>
                <a:latin typeface="Times New Roman" panose="02020603050405020304" pitchFamily="18" charset="0"/>
                <a:ea typeface="宋体" panose="02010600030101010101" pitchFamily="2" charset="-122"/>
              </a:rPr>
              <a:t>doStuff</a:t>
            </a:r>
            <a:r>
              <a:rPr lang="en-US" altLang="zh-CN" sz="1800" dirty="0">
                <a:solidFill>
                  <a:srgbClr val="000000"/>
                </a:solidFill>
                <a:effectLst/>
                <a:latin typeface="Times New Roman" panose="02020603050405020304" pitchFamily="18" charset="0"/>
                <a:ea typeface="宋体" panose="02010600030101010101" pitchFamily="2" charset="-122"/>
              </a:rPr>
              <a:t>(</a:t>
            </a:r>
            <a:r>
              <a:rPr lang="en-US" altLang="zh-CN" sz="1800" b="1" dirty="0">
                <a:solidFill>
                  <a:srgbClr val="7F0055"/>
                </a:solidFill>
                <a:effectLst/>
                <a:latin typeface="Times New Roman" panose="02020603050405020304" pitchFamily="18" charset="0"/>
                <a:ea typeface="宋体" panose="02010600030101010101" pitchFamily="2" charset="-122"/>
              </a:rPr>
              <a:t>int</a:t>
            </a:r>
            <a:r>
              <a:rPr lang="en-US" altLang="zh-CN" sz="1800" dirty="0">
                <a:solidFill>
                  <a:srgbClr val="000000"/>
                </a:solidFill>
                <a:effectLst/>
                <a:latin typeface="Times New Roman" panose="02020603050405020304" pitchFamily="18" charset="0"/>
                <a:ea typeface="宋体" panose="02010600030101010101" pitchFamily="2" charset="-122"/>
              </a:rPr>
              <a:t> x) </a:t>
            </a:r>
            <a:r>
              <a:rPr lang="en-US" altLang="zh-CN" sz="1800" b="1" dirty="0">
                <a:solidFill>
                  <a:srgbClr val="7F0055"/>
                </a:solidFill>
                <a:effectLst/>
                <a:latin typeface="Times New Roman" panose="02020603050405020304" pitchFamily="18" charset="0"/>
                <a:ea typeface="宋体" panose="02010600030101010101" pitchFamily="2" charset="-122"/>
              </a:rPr>
              <a:t>throws</a:t>
            </a:r>
            <a:r>
              <a:rPr lang="en-US" altLang="zh-CN" sz="1800" dirty="0">
                <a:solidFill>
                  <a:srgbClr val="000000"/>
                </a:solidFill>
                <a:effectLst/>
                <a:latin typeface="Times New Roman" panose="02020603050405020304" pitchFamily="18" charset="0"/>
                <a:ea typeface="宋体" panose="02010600030101010101" pitchFamily="2" charset="-122"/>
              </a:rPr>
              <a:t> Exception{}</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a:p>
            <a:pPr indent="269240" algn="l" fontAlgn="auto">
              <a:spcBef>
                <a:spcPts val="300"/>
              </a:spcBef>
            </a:pPr>
            <a:r>
              <a:rPr lang="en-US" altLang="zh-CN" sz="1800" b="1" dirty="0">
                <a:solidFill>
                  <a:srgbClr val="7F0055"/>
                </a:solidFill>
                <a:effectLst/>
                <a:latin typeface="Times New Roman" panose="02020603050405020304" pitchFamily="18" charset="0"/>
                <a:ea typeface="宋体" panose="02010600030101010101" pitchFamily="2" charset="-122"/>
              </a:rPr>
              <a:t>public</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class</a:t>
            </a:r>
            <a:r>
              <a:rPr lang="en-US" altLang="zh-CN" sz="1800" dirty="0">
                <a:solidFill>
                  <a:srgbClr val="000000"/>
                </a:solidFill>
                <a:effectLst/>
                <a:latin typeface="Times New Roman" panose="02020603050405020304" pitchFamily="18" charset="0"/>
                <a:ea typeface="宋体" panose="02010600030101010101" pitchFamily="2" charset="-122"/>
              </a:rPr>
              <a:t> CC5 </a:t>
            </a:r>
            <a:r>
              <a:rPr lang="en-US" altLang="zh-CN" sz="1800" b="1" dirty="0">
                <a:solidFill>
                  <a:srgbClr val="7F0055"/>
                </a:solidFill>
                <a:effectLst/>
                <a:latin typeface="Times New Roman" panose="02020603050405020304" pitchFamily="18" charset="0"/>
                <a:ea typeface="宋体" panose="02010600030101010101" pitchFamily="2" charset="-122"/>
              </a:rPr>
              <a:t>extends</a:t>
            </a:r>
            <a:r>
              <a:rPr lang="en-US" altLang="zh-CN" sz="1800" dirty="0">
                <a:solidFill>
                  <a:srgbClr val="000000"/>
                </a:solidFill>
                <a:effectLst/>
                <a:latin typeface="Times New Roman" panose="02020603050405020304" pitchFamily="18" charset="0"/>
                <a:ea typeface="宋体" panose="02010600030101010101" pitchFamily="2" charset="-122"/>
              </a:rPr>
              <a:t> CC{</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b="1" dirty="0">
                <a:solidFill>
                  <a:srgbClr val="7F0055"/>
                </a:solidFill>
                <a:effectLst/>
                <a:latin typeface="Times New Roman" panose="02020603050405020304" pitchFamily="18" charset="0"/>
                <a:ea typeface="宋体" panose="02010600030101010101" pitchFamily="2" charset="-122"/>
              </a:rPr>
              <a:t>void</a:t>
            </a:r>
            <a:r>
              <a:rPr lang="en-US" altLang="zh-CN" sz="1800" dirty="0">
                <a:solidFill>
                  <a:srgbClr val="000000"/>
                </a:solidFill>
                <a:effectLst/>
                <a:latin typeface="Times New Roman" panose="02020603050405020304" pitchFamily="18" charset="0"/>
                <a:ea typeface="宋体" panose="02010600030101010101" pitchFamily="2" charset="-122"/>
              </a:rPr>
              <a:t> </a:t>
            </a:r>
            <a:r>
              <a:rPr lang="en-US" altLang="zh-CN" sz="1800" dirty="0" err="1">
                <a:solidFill>
                  <a:srgbClr val="000000"/>
                </a:solidFill>
                <a:effectLst/>
                <a:latin typeface="Times New Roman" panose="02020603050405020304" pitchFamily="18" charset="0"/>
                <a:ea typeface="宋体" panose="02010600030101010101" pitchFamily="2" charset="-122"/>
              </a:rPr>
              <a:t>doStuff</a:t>
            </a:r>
            <a:r>
              <a:rPr lang="en-US" altLang="zh-CN" sz="1800" dirty="0">
                <a:solidFill>
                  <a:srgbClr val="000000"/>
                </a:solidFill>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a:p>
            <a:pPr indent="267970" algn="just">
              <a:spcBef>
                <a:spcPts val="300"/>
              </a:spcBef>
            </a:pPr>
            <a:r>
              <a:rPr lang="en-US" altLang="zh-CN" sz="1800" dirty="0">
                <a:solidFill>
                  <a:srgbClr val="000000"/>
                </a:solidFill>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72" name="内容占位符 1"/>
          <p:cNvSpPr>
            <a:spLocks noGrp="1"/>
          </p:cNvSpPr>
          <p:nvPr>
            <p:ph idx="4294967295"/>
          </p:nvPr>
        </p:nvSpPr>
        <p:spPr>
          <a:xfrm>
            <a:off x="0" y="1481455"/>
            <a:ext cx="8229600" cy="4525645"/>
          </a:xfrm>
        </p:spPr>
        <p:txBody>
          <a:bodyPr/>
          <a:p>
            <a:r>
              <a:rPr lang="zh-CN" altLang="zh-CN" dirty="0"/>
              <a:t>异常的名字是异常信息的一种表现，从名字可以读出异常的原因，所以在应用程序中往往根据业务处理的需要设计与业务状态相关的自定义异常类。</a:t>
            </a:r>
            <a:endParaRPr lang="zh-CN" altLang="en-US" dirty="0"/>
          </a:p>
        </p:txBody>
      </p:sp>
      <p:sp>
        <p:nvSpPr>
          <p:cNvPr id="1048673" name="标题 2"/>
          <p:cNvSpPr>
            <a:spLocks noGrp="1"/>
          </p:cNvSpPr>
          <p:nvPr>
            <p:ph type="title"/>
          </p:nvPr>
        </p:nvSpPr>
        <p:spPr/>
        <p:txBody>
          <a:bodyPr>
            <a:normAutofit fontScale="90000"/>
          </a:bodyPr>
          <a:p>
            <a:r>
              <a:rPr lang="en-US" altLang="zh-CN" dirty="0">
                <a:effectLst/>
              </a:rPr>
              <a:t>9.4  </a:t>
            </a:r>
            <a:r>
              <a:rPr lang="zh-CN" altLang="zh-CN" dirty="0">
                <a:effectLst/>
              </a:rPr>
              <a:t>自定义异常类</a:t>
            </a:r>
            <a:endParaRPr lang="zh-CN" altLang="en-US" dirty="0"/>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74" name="内容占位符 1"/>
          <p:cNvSpPr>
            <a:spLocks noGrp="1"/>
          </p:cNvSpPr>
          <p:nvPr>
            <p:ph idx="4294967295"/>
          </p:nvPr>
        </p:nvSpPr>
        <p:spPr>
          <a:xfrm>
            <a:off x="0" y="1481455"/>
            <a:ext cx="8229600" cy="4525645"/>
          </a:xfrm>
        </p:spPr>
        <p:txBody>
          <a:bodyPr/>
          <a:p>
            <a:r>
              <a:rPr lang="zh-CN" altLang="zh-CN" dirty="0"/>
              <a:t>创建自定义异常类：</a:t>
            </a:r>
            <a:endParaRPr lang="zh-CN" altLang="zh-CN" dirty="0"/>
          </a:p>
          <a:p>
            <a:pPr marL="393065" lvl="1" indent="0">
              <a:buNone/>
            </a:pPr>
            <a:r>
              <a:rPr lang="zh-CN" altLang="zh-CN" dirty="0"/>
              <a:t>（</a:t>
            </a:r>
            <a:r>
              <a:rPr lang="en-US" altLang="zh-CN" dirty="0"/>
              <a:t>1</a:t>
            </a:r>
            <a:r>
              <a:rPr lang="zh-CN" altLang="zh-CN" dirty="0"/>
              <a:t>）为该异常类取一个能标识异常状况的有意义的名字。</a:t>
            </a:r>
            <a:endParaRPr lang="zh-CN" altLang="zh-CN" dirty="0"/>
          </a:p>
          <a:p>
            <a:pPr marL="393065" lvl="1" indent="0">
              <a:buNone/>
            </a:pPr>
            <a:r>
              <a:rPr lang="zh-CN" altLang="zh-CN" dirty="0"/>
              <a:t>（</a:t>
            </a:r>
            <a:r>
              <a:rPr lang="en-US" altLang="zh-CN" dirty="0"/>
              <a:t>2</a:t>
            </a:r>
            <a:r>
              <a:rPr lang="zh-CN" altLang="zh-CN" dirty="0"/>
              <a:t>）令其继承</a:t>
            </a:r>
            <a:r>
              <a:rPr lang="en-US" altLang="zh-CN" dirty="0"/>
              <a:t>Exception</a:t>
            </a:r>
            <a:r>
              <a:rPr lang="zh-CN" altLang="zh-CN" dirty="0"/>
              <a:t>类。</a:t>
            </a:r>
            <a:endParaRPr lang="zh-CN" altLang="zh-CN" dirty="0"/>
          </a:p>
          <a:p>
            <a:pPr marL="393065" lvl="1" indent="0">
              <a:buNone/>
            </a:pPr>
            <a:r>
              <a:rPr lang="zh-CN" altLang="zh-CN" dirty="0"/>
              <a:t>（</a:t>
            </a:r>
            <a:r>
              <a:rPr lang="en-US" altLang="zh-CN" dirty="0"/>
              <a:t>3</a:t>
            </a:r>
            <a:r>
              <a:rPr lang="zh-CN" altLang="zh-CN" dirty="0"/>
              <a:t>）在异常类中至少定义两个构造方法：一个是无参的；另一个是带</a:t>
            </a:r>
            <a:r>
              <a:rPr lang="en-US" altLang="zh-CN" dirty="0"/>
              <a:t>String</a:t>
            </a:r>
            <a:r>
              <a:rPr lang="zh-CN" altLang="zh-CN" dirty="0"/>
              <a:t>参数的，将此字符串传递给父类</a:t>
            </a:r>
            <a:r>
              <a:rPr lang="en-US" altLang="zh-CN" dirty="0"/>
              <a:t>Exception</a:t>
            </a:r>
            <a:r>
              <a:rPr lang="zh-CN" altLang="zh-CN" dirty="0"/>
              <a:t>的相同构造方法。这个</a:t>
            </a:r>
            <a:r>
              <a:rPr lang="en-US" altLang="zh-CN" dirty="0"/>
              <a:t>String</a:t>
            </a:r>
            <a:r>
              <a:rPr lang="zh-CN" altLang="zh-CN" dirty="0"/>
              <a:t>将作为该异常对象的描述信息（即</a:t>
            </a:r>
            <a:r>
              <a:rPr lang="en-US" altLang="zh-CN" dirty="0" err="1"/>
              <a:t>getMessage</a:t>
            </a:r>
            <a:r>
              <a:rPr lang="en-US" altLang="zh-CN" dirty="0"/>
              <a:t>()</a:t>
            </a:r>
            <a:r>
              <a:rPr lang="zh-CN" altLang="zh-CN" dirty="0"/>
              <a:t>方法的返回值）。</a:t>
            </a:r>
            <a:endParaRPr lang="zh-CN" altLang="en-US" dirty="0"/>
          </a:p>
        </p:txBody>
      </p:sp>
      <p:sp>
        <p:nvSpPr>
          <p:cNvPr id="1048675" name="标题 2"/>
          <p:cNvSpPr>
            <a:spLocks noGrp="1"/>
          </p:cNvSpPr>
          <p:nvPr>
            <p:ph type="title"/>
          </p:nvPr>
        </p:nvSpPr>
        <p:spPr>
          <a:xfrm>
            <a:off x="1204913" y="393565"/>
            <a:ext cx="6482886" cy="381635"/>
          </a:xfrm>
        </p:spPr>
        <p:txBody>
          <a:bodyPr/>
          <a:p>
            <a:r>
              <a:rPr lang="en-US" altLang="zh-CN" dirty="0">
                <a:effectLst/>
              </a:rPr>
              <a:t>9.4.1  </a:t>
            </a:r>
            <a:r>
              <a:rPr lang="zh-CN" altLang="zh-CN" dirty="0">
                <a:effectLst/>
              </a:rPr>
              <a:t>自定义异常类的方法</a:t>
            </a:r>
            <a:endParaRPr lang="zh-CN" altLang="en-US" dirty="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76"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9-7</a:t>
            </a:r>
            <a:r>
              <a:rPr lang="zh-CN" altLang="zh-CN" dirty="0"/>
              <a:t>】自定义异常类，标识一个用户管理系统中因用户名（</a:t>
            </a:r>
            <a:r>
              <a:rPr lang="en-US" altLang="zh-CN" dirty="0"/>
              <a:t>email</a:t>
            </a:r>
            <a:r>
              <a:rPr lang="zh-CN" altLang="zh-CN" dirty="0"/>
              <a:t>）已存在而注册失败的情况。</a:t>
            </a:r>
            <a:endParaRPr lang="zh-CN" altLang="zh-CN" dirty="0"/>
          </a:p>
        </p:txBody>
      </p:sp>
      <p:sp>
        <p:nvSpPr>
          <p:cNvPr id="1048677" name="标题 2"/>
          <p:cNvSpPr>
            <a:spLocks noGrp="1"/>
          </p:cNvSpPr>
          <p:nvPr>
            <p:ph type="title"/>
          </p:nvPr>
        </p:nvSpPr>
        <p:spPr>
          <a:xfrm>
            <a:off x="1204913" y="393565"/>
            <a:ext cx="6482886" cy="381635"/>
          </a:xfrm>
        </p:spPr>
        <p:txBody>
          <a:bodyPr/>
          <a:p>
            <a:r>
              <a:rPr lang="en-US" altLang="zh-CN" dirty="0">
                <a:effectLst/>
              </a:rPr>
              <a:t>9.4.1  </a:t>
            </a:r>
            <a:r>
              <a:rPr lang="zh-CN" altLang="zh-CN" dirty="0">
                <a:effectLst/>
              </a:rPr>
              <a:t>自定义异常类的方法</a:t>
            </a:r>
            <a:endParaRPr lang="zh-CN" altLang="en-US"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678" name="内容占位符 1"/>
          <p:cNvSpPr>
            <a:spLocks noGrp="1"/>
          </p:cNvSpPr>
          <p:nvPr>
            <p:ph idx="4294967295"/>
          </p:nvPr>
        </p:nvSpPr>
        <p:spPr>
          <a:xfrm>
            <a:off x="457200" y="1340485"/>
            <a:ext cx="8229600" cy="4525645"/>
          </a:xfrm>
        </p:spPr>
        <p:txBody>
          <a:bodyPr/>
          <a:p>
            <a:r>
              <a:rPr lang="en-US" altLang="zh-CN" dirty="0"/>
              <a:t>Java</a:t>
            </a:r>
            <a:r>
              <a:rPr lang="zh-CN" altLang="zh-CN" dirty="0"/>
              <a:t>异常体系中的异常都是在运行时由系统抛出的，用户自定义的异常必须自行抛出。</a:t>
            </a:r>
            <a:endParaRPr lang="zh-CN" altLang="zh-CN" dirty="0"/>
          </a:p>
          <a:p>
            <a:pPr lvl="1"/>
            <a:r>
              <a:rPr lang="zh-CN" altLang="zh-CN" dirty="0"/>
              <a:t>自行抛出异常使用</a:t>
            </a:r>
            <a:r>
              <a:rPr lang="en-US" altLang="zh-CN" dirty="0"/>
              <a:t>throw</a:t>
            </a:r>
            <a:r>
              <a:rPr lang="zh-CN" altLang="zh-CN" dirty="0"/>
              <a:t>语句，它抛出的不是异常类，而是异常对象，每次只能抛出一个异常对象。</a:t>
            </a:r>
            <a:endParaRPr lang="en-US" altLang="zh-CN" dirty="0"/>
          </a:p>
          <a:p>
            <a:pPr lvl="1"/>
            <a:r>
              <a:rPr lang="en-US" altLang="zh-CN" dirty="0"/>
              <a:t>throw</a:t>
            </a:r>
            <a:r>
              <a:rPr lang="zh-CN" altLang="zh-CN" dirty="0"/>
              <a:t>的语法格式如下：</a:t>
            </a:r>
            <a:endParaRPr lang="zh-CN" altLang="zh-CN" dirty="0"/>
          </a:p>
          <a:p>
            <a:pPr marL="365760" lvl="1" indent="0">
              <a:buNone/>
            </a:pPr>
            <a:r>
              <a:rPr lang="en-US" altLang="zh-CN" b="1" i="1" dirty="0"/>
              <a:t>		</a:t>
            </a:r>
            <a:r>
              <a:rPr lang="en-US" altLang="zh-CN" sz="2000" b="1" i="1" dirty="0">
                <a:solidFill>
                  <a:srgbClr val="C00000"/>
                </a:solidFill>
              </a:rPr>
              <a:t>throw  </a:t>
            </a:r>
            <a:r>
              <a:rPr lang="zh-CN" altLang="zh-CN" sz="2000" b="1" i="1" dirty="0">
                <a:solidFill>
                  <a:srgbClr val="C00000"/>
                </a:solidFill>
              </a:rPr>
              <a:t>异常对象</a:t>
            </a:r>
            <a:r>
              <a:rPr lang="en-US" altLang="zh-CN" sz="2000" b="1" i="1" dirty="0">
                <a:solidFill>
                  <a:srgbClr val="C00000"/>
                </a:solidFill>
              </a:rPr>
              <a:t>;</a:t>
            </a:r>
            <a:endParaRPr lang="zh-CN" altLang="zh-CN" sz="2800" dirty="0">
              <a:solidFill>
                <a:srgbClr val="C00000"/>
              </a:solidFill>
            </a:endParaRPr>
          </a:p>
          <a:p>
            <a:pPr lvl="1"/>
            <a:r>
              <a:rPr lang="zh-CN" altLang="zh-CN" dirty="0"/>
              <a:t>一旦执行</a:t>
            </a:r>
            <a:r>
              <a:rPr lang="en-US" altLang="zh-CN" dirty="0"/>
              <a:t>throw</a:t>
            </a:r>
            <a:r>
              <a:rPr lang="zh-CN" altLang="zh-CN" dirty="0"/>
              <a:t>语句，其后的代码都不会被执行。</a:t>
            </a:r>
            <a:endParaRPr lang="zh-CN" altLang="zh-CN" dirty="0"/>
          </a:p>
          <a:p>
            <a:endParaRPr lang="zh-CN" altLang="en-US" dirty="0"/>
          </a:p>
        </p:txBody>
      </p:sp>
      <p:sp>
        <p:nvSpPr>
          <p:cNvPr id="1048679" name="标题 2"/>
          <p:cNvSpPr>
            <a:spLocks noGrp="1"/>
          </p:cNvSpPr>
          <p:nvPr>
            <p:ph type="title"/>
          </p:nvPr>
        </p:nvSpPr>
        <p:spPr/>
        <p:txBody>
          <a:bodyPr>
            <a:normAutofit fontScale="90000"/>
          </a:bodyPr>
          <a:p>
            <a:r>
              <a:rPr lang="en-US" altLang="zh-CN" dirty="0">
                <a:effectLst/>
              </a:rPr>
              <a:t>9.4.2  throw</a:t>
            </a:r>
            <a:r>
              <a:rPr lang="zh-CN" altLang="zh-CN" dirty="0">
                <a:effectLst/>
              </a:rPr>
              <a:t>抛出异常</a:t>
            </a:r>
            <a:endParaRPr lang="zh-CN" altLang="en-US" dirty="0"/>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80" name="内容占位符 1"/>
          <p:cNvSpPr>
            <a:spLocks noGrp="1"/>
          </p:cNvSpPr>
          <p:nvPr>
            <p:ph idx="4294967295"/>
          </p:nvPr>
        </p:nvSpPr>
        <p:spPr>
          <a:xfrm>
            <a:off x="708660" y="1481455"/>
            <a:ext cx="8435340" cy="4525645"/>
          </a:xfrm>
        </p:spPr>
        <p:txBody>
          <a:bodyPr/>
          <a:p>
            <a:pPr marL="109855" indent="0">
              <a:buNone/>
            </a:pPr>
            <a:r>
              <a:rPr lang="zh-CN" altLang="zh-CN" dirty="0"/>
              <a:t>【例</a:t>
            </a:r>
            <a:r>
              <a:rPr lang="en-US" altLang="zh-CN" dirty="0"/>
              <a:t>9-8</a:t>
            </a:r>
            <a:r>
              <a:rPr lang="zh-CN" altLang="zh-CN" dirty="0"/>
              <a:t>】自行抛出自定义异常</a:t>
            </a:r>
            <a:r>
              <a:rPr lang="en-US" altLang="zh-CN" dirty="0" err="1"/>
              <a:t>EmailExistException</a:t>
            </a:r>
            <a:r>
              <a:rPr lang="zh-CN" altLang="zh-CN" dirty="0"/>
              <a:t>。</a:t>
            </a:r>
            <a:endParaRPr lang="zh-CN" altLang="zh-CN" dirty="0"/>
          </a:p>
        </p:txBody>
      </p:sp>
      <p:sp>
        <p:nvSpPr>
          <p:cNvPr id="1048681" name="标题 2"/>
          <p:cNvSpPr>
            <a:spLocks noGrp="1"/>
          </p:cNvSpPr>
          <p:nvPr>
            <p:ph type="title"/>
          </p:nvPr>
        </p:nvSpPr>
        <p:spPr/>
        <p:txBody>
          <a:bodyPr>
            <a:normAutofit fontScale="90000"/>
          </a:bodyPr>
          <a:p>
            <a:r>
              <a:rPr lang="en-US" altLang="zh-CN" dirty="0">
                <a:effectLst/>
              </a:rPr>
              <a:t>9.4.2  throw</a:t>
            </a:r>
            <a:r>
              <a:rPr lang="zh-CN" altLang="zh-CN" dirty="0">
                <a:effectLst/>
              </a:rPr>
              <a:t>抛出异常</a:t>
            </a:r>
            <a:endParaRPr lang="zh-CN" altLang="en-US" dirty="0"/>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82" name="标题 2"/>
          <p:cNvSpPr>
            <a:spLocks noGrp="1"/>
          </p:cNvSpPr>
          <p:nvPr>
            <p:ph type="title"/>
          </p:nvPr>
        </p:nvSpPr>
        <p:spPr>
          <a:xfrm>
            <a:off x="1204913" y="393565"/>
            <a:ext cx="6482886" cy="381635"/>
          </a:xfrm>
        </p:spPr>
        <p:txBody>
          <a:bodyPr/>
          <a:p>
            <a:r>
              <a:rPr lang="en-US" altLang="zh-CN" dirty="0">
                <a:effectLst/>
              </a:rPr>
              <a:t>9.4.3  </a:t>
            </a:r>
            <a:r>
              <a:rPr lang="zh-CN" altLang="zh-CN" dirty="0">
                <a:effectLst/>
              </a:rPr>
              <a:t>异常处理的</a:t>
            </a:r>
            <a:r>
              <a:rPr lang="en-US" altLang="zh-CN" dirty="0">
                <a:effectLst/>
              </a:rPr>
              <a:t>5</a:t>
            </a:r>
            <a:r>
              <a:rPr lang="zh-CN" altLang="zh-CN" dirty="0">
                <a:effectLst/>
              </a:rPr>
              <a:t>个关键字</a:t>
            </a:r>
            <a:endParaRPr lang="zh-CN" altLang="en-US" dirty="0"/>
          </a:p>
        </p:txBody>
      </p:sp>
      <p:pic>
        <p:nvPicPr>
          <p:cNvPr id="2097154" name="图片 3"/>
          <p:cNvPicPr/>
          <p:nvPr/>
        </p:nvPicPr>
        <p:blipFill>
          <a:blip r:embed="rId1"/>
          <a:srcRect/>
          <a:stretch>
            <a:fillRect/>
          </a:stretch>
        </p:blipFill>
        <p:spPr bwMode="auto">
          <a:xfrm>
            <a:off x="971600" y="1988840"/>
            <a:ext cx="6912768" cy="3485744"/>
          </a:xfrm>
          <a:prstGeom prst="rect">
            <a:avLst/>
          </a:prstGeom>
          <a:noFill/>
          <a:ln>
            <a:noFill/>
          </a:ln>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83" name="标题 2"/>
          <p:cNvSpPr>
            <a:spLocks noGrp="1"/>
          </p:cNvSpPr>
          <p:nvPr>
            <p:ph type="title"/>
          </p:nvPr>
        </p:nvSpPr>
        <p:spPr>
          <a:xfrm>
            <a:off x="1205230" y="401320"/>
            <a:ext cx="6637655" cy="365760"/>
          </a:xfrm>
        </p:spPr>
        <p:txBody>
          <a:bodyPr>
            <a:noAutofit/>
          </a:bodyPr>
          <a:p>
            <a:r>
              <a:rPr lang="en-US" altLang="zh-CN" sz="2800" dirty="0">
                <a:effectLst/>
              </a:rPr>
              <a:t>9.5  </a:t>
            </a:r>
            <a:r>
              <a:rPr lang="zh-CN" altLang="zh-CN" sz="2800" dirty="0">
                <a:effectLst/>
              </a:rPr>
              <a:t>综合实践</a:t>
            </a:r>
            <a:r>
              <a:rPr lang="en-US" altLang="zh-CN" sz="2800" dirty="0">
                <a:effectLst/>
              </a:rPr>
              <a:t>—</a:t>
            </a:r>
            <a:r>
              <a:rPr lang="zh-CN" altLang="zh-CN" sz="2800" dirty="0">
                <a:effectLst/>
              </a:rPr>
              <a:t>用户管理系统及其异常类设计</a:t>
            </a:r>
            <a:endParaRPr lang="zh-CN" altLang="en-US" sz="2800" dirty="0"/>
          </a:p>
        </p:txBody>
      </p:sp>
      <p:pic>
        <p:nvPicPr>
          <p:cNvPr id="2097155" name="图片 3"/>
          <p:cNvPicPr/>
          <p:nvPr/>
        </p:nvPicPr>
        <p:blipFill>
          <a:blip r:embed="rId1"/>
          <a:srcRect/>
          <a:stretch>
            <a:fillRect/>
          </a:stretch>
        </p:blipFill>
        <p:spPr bwMode="auto">
          <a:xfrm>
            <a:off x="405880" y="1442567"/>
            <a:ext cx="8280920" cy="4752528"/>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06" name="内容占位符 1"/>
          <p:cNvSpPr>
            <a:spLocks noGrp="1"/>
          </p:cNvSpPr>
          <p:nvPr>
            <p:ph idx="4294967295"/>
          </p:nvPr>
        </p:nvSpPr>
        <p:spPr>
          <a:xfrm>
            <a:off x="0" y="1481455"/>
            <a:ext cx="8229600" cy="4525645"/>
          </a:xfrm>
        </p:spPr>
        <p:txBody>
          <a:bodyPr>
            <a:normAutofit/>
          </a:bodyPr>
          <a:p>
            <a:r>
              <a:rPr lang="zh-CN" altLang="zh-CN" dirty="0"/>
              <a:t>对于程序设计者需要尽可能地预见可能发生的意外，尽可能地保证程序在各种糟糕的情况下仍可以运行。</a:t>
            </a:r>
            <a:endParaRPr lang="en-US" altLang="zh-CN" dirty="0"/>
          </a:p>
          <a:p>
            <a:endParaRPr lang="en-US" altLang="zh-CN" dirty="0"/>
          </a:p>
          <a:p>
            <a:r>
              <a:rPr lang="en-US" altLang="zh-CN" dirty="0"/>
              <a:t>Java</a:t>
            </a:r>
            <a:r>
              <a:rPr lang="zh-CN" altLang="zh-CN" dirty="0"/>
              <a:t>语言提供了成熟的异常处理机制。</a:t>
            </a:r>
            <a:endParaRPr lang="zh-CN" altLang="en-US" dirty="0"/>
          </a:p>
        </p:txBody>
      </p:sp>
      <p:sp>
        <p:nvSpPr>
          <p:cNvPr id="1048607" name="标题 2"/>
          <p:cNvSpPr>
            <a:spLocks noGrp="1"/>
          </p:cNvSpPr>
          <p:nvPr>
            <p:ph type="title"/>
          </p:nvPr>
        </p:nvSpPr>
        <p:spPr/>
        <p:txBody>
          <a:bodyPr>
            <a:normAutofit fontScale="90000"/>
          </a:bodyPr>
          <a:p>
            <a:r>
              <a:rPr lang="zh-CN" altLang="en-US" dirty="0"/>
              <a:t>异常</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84" name="标题 2"/>
          <p:cNvSpPr>
            <a:spLocks noGrp="1"/>
          </p:cNvSpPr>
          <p:nvPr>
            <p:ph type="title"/>
          </p:nvPr>
        </p:nvSpPr>
        <p:spPr>
          <a:xfrm>
            <a:off x="1204913" y="393565"/>
            <a:ext cx="6482886" cy="381635"/>
          </a:xfrm>
        </p:spPr>
        <p:txBody>
          <a:bodyPr/>
          <a:p>
            <a:r>
              <a:rPr lang="zh-CN" altLang="en-US" dirty="0"/>
              <a:t>本章思维导图</a:t>
            </a:r>
            <a:endParaRPr lang="zh-CN" altLang="en-US" dirty="0"/>
          </a:p>
        </p:txBody>
      </p:sp>
      <p:pic>
        <p:nvPicPr>
          <p:cNvPr id="2097156" name="图片 5"/>
          <p:cNvPicPr>
            <a:picLocks noChangeAspect="1"/>
          </p:cNvPicPr>
          <p:nvPr/>
        </p:nvPicPr>
        <p:blipFill>
          <a:blip r:embed="rId1"/>
          <a:stretch>
            <a:fillRect/>
          </a:stretch>
        </p:blipFill>
        <p:spPr>
          <a:xfrm>
            <a:off x="436721" y="1718945"/>
            <a:ext cx="8190230" cy="3420110"/>
          </a:xfrm>
          <a:prstGeom prst="rect">
            <a:avLst/>
          </a:prstGeom>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pic>
        <p:nvPicPr>
          <p:cNvPr id="2097152" name="图片 3"/>
          <p:cNvPicPr/>
          <p:nvPr/>
        </p:nvPicPr>
        <p:blipFill>
          <a:blip r:embed="rId1"/>
          <a:srcRect/>
          <a:stretch>
            <a:fillRect/>
          </a:stretch>
        </p:blipFill>
        <p:spPr bwMode="auto">
          <a:xfrm>
            <a:off x="1547664" y="2636912"/>
            <a:ext cx="5976664" cy="3744416"/>
          </a:xfrm>
          <a:prstGeom prst="rect">
            <a:avLst/>
          </a:prstGeom>
          <a:noFill/>
          <a:ln>
            <a:noFill/>
          </a:ln>
        </p:spPr>
      </p:pic>
      <p:sp>
        <p:nvSpPr>
          <p:cNvPr id="1048608" name="内容占位符 1"/>
          <p:cNvSpPr>
            <a:spLocks noGrp="1"/>
          </p:cNvSpPr>
          <p:nvPr>
            <p:ph idx="4294967295"/>
          </p:nvPr>
        </p:nvSpPr>
        <p:spPr>
          <a:xfrm>
            <a:off x="0" y="1481455"/>
            <a:ext cx="8229600" cy="4525645"/>
          </a:xfrm>
        </p:spPr>
        <p:txBody>
          <a:bodyPr/>
          <a:p>
            <a:r>
              <a:rPr lang="en-US" altLang="zh-CN" dirty="0"/>
              <a:t>Java</a:t>
            </a:r>
            <a:r>
              <a:rPr lang="zh-CN" altLang="zh-CN" dirty="0"/>
              <a:t>将所有的错误封装成为一个对象，</a:t>
            </a:r>
            <a:r>
              <a:rPr lang="en-US" altLang="zh-CN" dirty="0" err="1"/>
              <a:t>Throwable</a:t>
            </a:r>
            <a:r>
              <a:rPr lang="zh-CN" altLang="zh-CN" dirty="0"/>
              <a:t>类是这个异常体系的根，它有两个子类：</a:t>
            </a:r>
            <a:r>
              <a:rPr lang="en-US" altLang="zh-CN" dirty="0"/>
              <a:t>Error</a:t>
            </a:r>
            <a:r>
              <a:rPr lang="zh-CN" altLang="zh-CN" dirty="0"/>
              <a:t>和</a:t>
            </a:r>
            <a:r>
              <a:rPr lang="en-US" altLang="zh-CN" dirty="0"/>
              <a:t>Exception</a:t>
            </a:r>
            <a:r>
              <a:rPr lang="zh-CN" altLang="zh-CN" dirty="0"/>
              <a:t>。</a:t>
            </a:r>
            <a:endParaRPr lang="zh-CN" altLang="en-US" dirty="0"/>
          </a:p>
        </p:txBody>
      </p:sp>
      <p:sp>
        <p:nvSpPr>
          <p:cNvPr id="1048609" name="标题 2"/>
          <p:cNvSpPr>
            <a:spLocks noGrp="1"/>
          </p:cNvSpPr>
          <p:nvPr>
            <p:ph type="title"/>
          </p:nvPr>
        </p:nvSpPr>
        <p:spPr>
          <a:xfrm>
            <a:off x="1204913" y="393565"/>
            <a:ext cx="6482886" cy="381635"/>
          </a:xfrm>
        </p:spPr>
        <p:txBody>
          <a:bodyPr/>
          <a:p>
            <a:r>
              <a:rPr lang="en-US" altLang="zh-CN" dirty="0">
                <a:effectLst/>
              </a:rPr>
              <a:t>9.1  Java</a:t>
            </a:r>
            <a:r>
              <a:rPr lang="zh-CN" altLang="zh-CN" dirty="0">
                <a:effectLst/>
              </a:rPr>
              <a:t>异常体系</a:t>
            </a:r>
            <a:endParaRPr lang="zh-CN" altLang="en-US" dirty="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13" name="内容占位符 1"/>
          <p:cNvSpPr>
            <a:spLocks noGrp="1"/>
          </p:cNvSpPr>
          <p:nvPr>
            <p:ph idx="4294967295"/>
          </p:nvPr>
        </p:nvSpPr>
        <p:spPr>
          <a:xfrm>
            <a:off x="0" y="1481455"/>
            <a:ext cx="8229600" cy="4525645"/>
          </a:xfrm>
        </p:spPr>
        <p:txBody>
          <a:bodyPr/>
          <a:p>
            <a:pPr marL="109855" indent="0">
              <a:buNone/>
            </a:pPr>
            <a:r>
              <a:rPr lang="en-US" altLang="zh-CN" dirty="0"/>
              <a:t>1</a:t>
            </a:r>
            <a:r>
              <a:rPr lang="zh-CN" altLang="zh-CN" dirty="0"/>
              <a:t>．</a:t>
            </a:r>
            <a:r>
              <a:rPr lang="en-US" altLang="zh-CN" dirty="0"/>
              <a:t>Error</a:t>
            </a:r>
            <a:endParaRPr lang="zh-CN" altLang="zh-CN" dirty="0"/>
          </a:p>
          <a:p>
            <a:pPr lvl="1"/>
            <a:r>
              <a:rPr lang="en-US" altLang="zh-CN" dirty="0"/>
              <a:t>Error</a:t>
            </a:r>
            <a:r>
              <a:rPr lang="zh-CN" altLang="zh-CN" dirty="0"/>
              <a:t>类及其子类对象代表了程序运行时</a:t>
            </a:r>
            <a:r>
              <a:rPr lang="en-US" altLang="zh-CN" dirty="0"/>
              <a:t>Java</a:t>
            </a:r>
            <a:r>
              <a:rPr lang="zh-CN" altLang="zh-CN" dirty="0"/>
              <a:t>系统内部的错误。对于</a:t>
            </a:r>
            <a:r>
              <a:rPr lang="en-US" altLang="zh-CN" dirty="0"/>
              <a:t>Error</a:t>
            </a:r>
            <a:r>
              <a:rPr lang="zh-CN" altLang="zh-CN" dirty="0"/>
              <a:t>，程序设计者无能为力，程序不能从</a:t>
            </a:r>
            <a:r>
              <a:rPr lang="en-US" altLang="zh-CN" dirty="0"/>
              <a:t>Error</a:t>
            </a:r>
            <a:r>
              <a:rPr lang="zh-CN" altLang="zh-CN" dirty="0"/>
              <a:t>恢复，因此不必处理它们，从技术上讲</a:t>
            </a:r>
            <a:r>
              <a:rPr lang="en-US" altLang="zh-CN" dirty="0"/>
              <a:t>Error</a:t>
            </a:r>
            <a:r>
              <a:rPr lang="zh-CN" altLang="zh-CN" dirty="0"/>
              <a:t>不是异常。</a:t>
            </a:r>
            <a:endParaRPr lang="zh-CN" altLang="en-US" dirty="0"/>
          </a:p>
        </p:txBody>
      </p:sp>
      <p:sp>
        <p:nvSpPr>
          <p:cNvPr id="1048614" name="标题 2"/>
          <p:cNvSpPr>
            <a:spLocks noGrp="1"/>
          </p:cNvSpPr>
          <p:nvPr>
            <p:ph type="title"/>
          </p:nvPr>
        </p:nvSpPr>
        <p:spPr>
          <a:xfrm>
            <a:off x="1204913" y="393565"/>
            <a:ext cx="6482886" cy="381635"/>
          </a:xfrm>
        </p:spPr>
        <p:txBody>
          <a:bodyPr/>
          <a:p>
            <a:r>
              <a:rPr lang="en-US" altLang="zh-CN" dirty="0">
                <a:effectLst/>
              </a:rPr>
              <a:t>9.1  Java</a:t>
            </a:r>
            <a:r>
              <a:rPr lang="zh-CN" altLang="zh-CN" dirty="0">
                <a:effectLst/>
              </a:rPr>
              <a:t>异常体系</a:t>
            </a:r>
            <a:endParaRPr lang="zh-CN" altLang="en-US" dirty="0"/>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18" name="内容占位符 1"/>
          <p:cNvSpPr>
            <a:spLocks noGrp="1"/>
          </p:cNvSpPr>
          <p:nvPr>
            <p:ph idx="4294967295"/>
          </p:nvPr>
        </p:nvSpPr>
        <p:spPr>
          <a:xfrm>
            <a:off x="0" y="1481455"/>
            <a:ext cx="8229600" cy="4525645"/>
          </a:xfrm>
        </p:spPr>
        <p:txBody>
          <a:bodyPr/>
          <a:p>
            <a:pPr marL="109855" indent="0">
              <a:buNone/>
            </a:pPr>
            <a:r>
              <a:rPr lang="en-US" altLang="zh-CN" dirty="0"/>
              <a:t>2</a:t>
            </a:r>
            <a:r>
              <a:rPr lang="zh-CN" altLang="zh-CN" dirty="0"/>
              <a:t>．</a:t>
            </a:r>
            <a:r>
              <a:rPr lang="en-US" altLang="zh-CN" dirty="0"/>
              <a:t>Exception</a:t>
            </a:r>
            <a:endParaRPr lang="zh-CN" altLang="zh-CN" dirty="0"/>
          </a:p>
          <a:p>
            <a:pPr lvl="1"/>
            <a:r>
              <a:rPr lang="en-US" altLang="zh-CN" dirty="0"/>
              <a:t>Exception</a:t>
            </a:r>
            <a:r>
              <a:rPr lang="zh-CN" altLang="zh-CN" dirty="0"/>
              <a:t>通常是由于某个资源不可用，或者正确执行程序所需的条件不满足所造成的。</a:t>
            </a:r>
            <a:r>
              <a:rPr lang="en-US" altLang="zh-CN" dirty="0"/>
              <a:t>Exception</a:t>
            </a:r>
            <a:r>
              <a:rPr lang="zh-CN" altLang="zh-CN" dirty="0"/>
              <a:t>类及其子类对象是程序设计者应该关心、并尽可能加以处理的部分。</a:t>
            </a:r>
            <a:endParaRPr lang="en-US" altLang="zh-CN" dirty="0"/>
          </a:p>
          <a:p>
            <a:pPr lvl="1"/>
            <a:endParaRPr lang="zh-CN" altLang="zh-CN" dirty="0"/>
          </a:p>
          <a:p>
            <a:pPr lvl="1"/>
            <a:r>
              <a:rPr lang="en-US" altLang="zh-CN" dirty="0"/>
              <a:t>Java</a:t>
            </a:r>
            <a:r>
              <a:rPr lang="zh-CN" altLang="zh-CN" dirty="0"/>
              <a:t>将</a:t>
            </a:r>
            <a:r>
              <a:rPr lang="en-US" altLang="zh-CN" dirty="0"/>
              <a:t>Exception</a:t>
            </a:r>
            <a:r>
              <a:rPr lang="zh-CN" altLang="zh-CN" dirty="0"/>
              <a:t>分为两类</a:t>
            </a:r>
            <a:endParaRPr lang="en-US" altLang="zh-CN" dirty="0"/>
          </a:p>
          <a:p>
            <a:pPr lvl="2"/>
            <a:r>
              <a:rPr lang="en-US" altLang="zh-CN" dirty="0" err="1"/>
              <a:t>RuntimeException</a:t>
            </a:r>
            <a:r>
              <a:rPr lang="zh-CN" altLang="zh-CN" dirty="0"/>
              <a:t>（运行时异常，也称为未检查异常</a:t>
            </a:r>
            <a:r>
              <a:rPr lang="en-US" altLang="zh-CN" dirty="0"/>
              <a:t>Unchecked Exception</a:t>
            </a:r>
            <a:r>
              <a:rPr lang="zh-CN" altLang="zh-CN" dirty="0"/>
              <a:t>）</a:t>
            </a:r>
            <a:endParaRPr lang="en-US" altLang="zh-CN" dirty="0"/>
          </a:p>
          <a:p>
            <a:pPr lvl="2"/>
            <a:r>
              <a:rPr lang="zh-CN" altLang="zh-CN" dirty="0"/>
              <a:t>非</a:t>
            </a:r>
            <a:r>
              <a:rPr lang="en-US" altLang="zh-CN" dirty="0" err="1"/>
              <a:t>RuntimeException</a:t>
            </a:r>
            <a:r>
              <a:rPr lang="zh-CN" altLang="zh-CN" dirty="0"/>
              <a:t>（也称为已检查异常</a:t>
            </a:r>
            <a:r>
              <a:rPr lang="en-US" altLang="zh-CN" dirty="0"/>
              <a:t> checked Exception</a:t>
            </a:r>
            <a:r>
              <a:rPr lang="zh-CN" altLang="zh-CN" dirty="0"/>
              <a:t>），以下称未检查异常和已检查异常。</a:t>
            </a:r>
            <a:r>
              <a:rPr lang="en-US" altLang="zh-CN" dirty="0"/>
              <a:t>	</a:t>
            </a:r>
            <a:endParaRPr lang="zh-CN" altLang="en-US" dirty="0"/>
          </a:p>
        </p:txBody>
      </p:sp>
      <p:sp>
        <p:nvSpPr>
          <p:cNvPr id="1048619" name="标题 2"/>
          <p:cNvSpPr>
            <a:spLocks noGrp="1"/>
          </p:cNvSpPr>
          <p:nvPr>
            <p:ph type="title"/>
          </p:nvPr>
        </p:nvSpPr>
        <p:spPr>
          <a:xfrm>
            <a:off x="1204913" y="393565"/>
            <a:ext cx="6482886" cy="381635"/>
          </a:xfrm>
        </p:spPr>
        <p:txBody>
          <a:bodyPr/>
          <a:p>
            <a:r>
              <a:rPr lang="en-US" altLang="zh-CN" dirty="0">
                <a:effectLst/>
              </a:rPr>
              <a:t>9.1  Java</a:t>
            </a:r>
            <a:r>
              <a:rPr lang="zh-CN" altLang="zh-CN" dirty="0">
                <a:effectLst/>
              </a:rPr>
              <a:t>异常体系</a:t>
            </a:r>
            <a:endParaRPr lang="zh-CN" altLang="en-US" dirty="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3" name="内容占位符 1"/>
          <p:cNvSpPr>
            <a:spLocks noGrp="1"/>
          </p:cNvSpPr>
          <p:nvPr>
            <p:ph idx="4294967295"/>
          </p:nvPr>
        </p:nvSpPr>
        <p:spPr>
          <a:xfrm>
            <a:off x="0" y="1481455"/>
            <a:ext cx="8229600" cy="4525645"/>
          </a:xfrm>
        </p:spPr>
        <p:txBody>
          <a:bodyPr/>
          <a:p>
            <a:pPr marL="109855" indent="0">
              <a:buNone/>
            </a:pPr>
            <a:r>
              <a:rPr lang="zh-CN" altLang="zh-CN" dirty="0"/>
              <a:t>（</a:t>
            </a:r>
            <a:r>
              <a:rPr lang="en-US" altLang="zh-CN" dirty="0"/>
              <a:t>1</a:t>
            </a:r>
            <a:r>
              <a:rPr lang="zh-CN" altLang="zh-CN" dirty="0"/>
              <a:t>）未检查异常</a:t>
            </a:r>
            <a:endParaRPr lang="zh-CN" altLang="zh-CN" dirty="0"/>
          </a:p>
          <a:p>
            <a:pPr lvl="1"/>
            <a:r>
              <a:rPr lang="zh-CN" altLang="zh-CN" dirty="0"/>
              <a:t>未检查异常包含</a:t>
            </a:r>
            <a:r>
              <a:rPr lang="en-US" altLang="zh-CN" dirty="0" err="1"/>
              <a:t>java.lang.RuntimeException</a:t>
            </a:r>
            <a:r>
              <a:rPr lang="zh-CN" altLang="zh-CN" dirty="0"/>
              <a:t>类及其所有子类。</a:t>
            </a:r>
            <a:endParaRPr lang="zh-CN" altLang="zh-CN" dirty="0"/>
          </a:p>
          <a:p>
            <a:pPr lvl="1"/>
            <a:r>
              <a:rPr lang="zh-CN" altLang="zh-CN" dirty="0"/>
              <a:t>未检查异常因为程序员没有进行必要的检查，因疏忽或错误而引起的异常，是可避免的。</a:t>
            </a:r>
            <a:endParaRPr lang="zh-CN" altLang="en-US" dirty="0"/>
          </a:p>
        </p:txBody>
      </p:sp>
      <p:sp>
        <p:nvSpPr>
          <p:cNvPr id="1048624" name="标题 2"/>
          <p:cNvSpPr>
            <a:spLocks noGrp="1"/>
          </p:cNvSpPr>
          <p:nvPr>
            <p:ph type="title"/>
          </p:nvPr>
        </p:nvSpPr>
        <p:spPr>
          <a:xfrm>
            <a:off x="1204913" y="393565"/>
            <a:ext cx="6482886" cy="381635"/>
          </a:xfrm>
        </p:spPr>
        <p:txBody>
          <a:bodyPr/>
          <a:p>
            <a:r>
              <a:rPr lang="en-US" altLang="zh-CN" dirty="0">
                <a:effectLst/>
              </a:rPr>
              <a:t>9.1  Java</a:t>
            </a:r>
            <a:r>
              <a:rPr lang="zh-CN" altLang="zh-CN" dirty="0">
                <a:effectLst/>
              </a:rPr>
              <a:t>异常体系</a:t>
            </a:r>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28" name="内容占位符 1"/>
          <p:cNvSpPr>
            <a:spLocks noGrp="1"/>
          </p:cNvSpPr>
          <p:nvPr>
            <p:ph idx="4294967295"/>
          </p:nvPr>
        </p:nvSpPr>
        <p:spPr>
          <a:xfrm>
            <a:off x="0" y="1481455"/>
            <a:ext cx="8229600" cy="4525645"/>
          </a:xfrm>
        </p:spPr>
        <p:txBody>
          <a:bodyPr/>
          <a:p>
            <a:pPr marL="109855" indent="0">
              <a:buNone/>
            </a:pPr>
            <a:r>
              <a:rPr lang="zh-CN" altLang="zh-CN" dirty="0"/>
              <a:t>（</a:t>
            </a:r>
            <a:r>
              <a:rPr lang="en-US" altLang="zh-CN" dirty="0"/>
              <a:t>2</a:t>
            </a:r>
            <a:r>
              <a:rPr lang="zh-CN" altLang="zh-CN" dirty="0"/>
              <a:t>）已检查异常</a:t>
            </a:r>
            <a:endParaRPr lang="zh-CN" altLang="zh-CN" dirty="0"/>
          </a:p>
          <a:p>
            <a:pPr lvl="1"/>
            <a:r>
              <a:rPr lang="zh-CN" altLang="zh-CN" dirty="0"/>
              <a:t>除了</a:t>
            </a:r>
            <a:r>
              <a:rPr lang="en-US" altLang="zh-CN" dirty="0" err="1"/>
              <a:t>java.lang.RuntimeException</a:t>
            </a:r>
            <a:r>
              <a:rPr lang="zh-CN" altLang="zh-CN" dirty="0"/>
              <a:t>之外的所有异常都属于此类。</a:t>
            </a:r>
            <a:endParaRPr lang="zh-CN" altLang="zh-CN" dirty="0"/>
          </a:p>
          <a:p>
            <a:pPr lvl="1"/>
            <a:r>
              <a:rPr lang="zh-CN" altLang="zh-CN" dirty="0"/>
              <a:t>已检查异常是不可避免的，最常见的如</a:t>
            </a:r>
            <a:r>
              <a:rPr lang="en-US" altLang="zh-CN" dirty="0" err="1"/>
              <a:t>IOException</a:t>
            </a:r>
            <a:r>
              <a:rPr lang="zh-CN" altLang="zh-CN" dirty="0"/>
              <a:t>及其子类（像找不到文件的</a:t>
            </a:r>
            <a:r>
              <a:rPr lang="en-US" altLang="zh-CN" dirty="0" err="1"/>
              <a:t>FileNotFoundException</a:t>
            </a:r>
            <a:r>
              <a:rPr lang="zh-CN" altLang="zh-CN" dirty="0"/>
              <a:t>，意外到达文件尾部</a:t>
            </a:r>
            <a:r>
              <a:rPr lang="en-US" altLang="zh-CN" dirty="0" err="1"/>
              <a:t>EOFException</a:t>
            </a:r>
            <a:r>
              <a:rPr lang="zh-CN" altLang="zh-CN" dirty="0"/>
              <a:t>等都是它的子类）、数据库访问错误</a:t>
            </a:r>
            <a:r>
              <a:rPr lang="en-US" altLang="zh-CN" dirty="0" err="1"/>
              <a:t>SQLException</a:t>
            </a:r>
            <a:r>
              <a:rPr lang="zh-CN" altLang="zh-CN" dirty="0"/>
              <a:t>、解析时出现的异常</a:t>
            </a:r>
            <a:r>
              <a:rPr lang="en-US" altLang="zh-CN" dirty="0" err="1"/>
              <a:t>ParseException</a:t>
            </a:r>
            <a:r>
              <a:rPr lang="zh-CN" altLang="zh-CN" dirty="0"/>
              <a:t>等。</a:t>
            </a:r>
            <a:endParaRPr lang="zh-CN" altLang="en-US" dirty="0"/>
          </a:p>
        </p:txBody>
      </p:sp>
      <p:sp>
        <p:nvSpPr>
          <p:cNvPr id="1048629" name="标题 2"/>
          <p:cNvSpPr>
            <a:spLocks noGrp="1"/>
          </p:cNvSpPr>
          <p:nvPr>
            <p:ph type="title"/>
          </p:nvPr>
        </p:nvSpPr>
        <p:spPr>
          <a:xfrm>
            <a:off x="1204913" y="393565"/>
            <a:ext cx="6482886" cy="381635"/>
          </a:xfrm>
        </p:spPr>
        <p:txBody>
          <a:bodyPr/>
          <a:p>
            <a:r>
              <a:rPr lang="en-US" altLang="zh-CN" dirty="0">
                <a:effectLst/>
              </a:rPr>
              <a:t>9.1  Java</a:t>
            </a:r>
            <a:r>
              <a:rPr lang="zh-CN" altLang="zh-CN" dirty="0">
                <a:effectLst/>
              </a:rPr>
              <a:t>异常体系</a:t>
            </a:r>
            <a:endParaRPr lang="zh-CN" altLang="en-US" dirty="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34" name="内容占位符 1"/>
          <p:cNvSpPr>
            <a:spLocks noGrp="1"/>
          </p:cNvSpPr>
          <p:nvPr>
            <p:ph idx="4294967295"/>
          </p:nvPr>
        </p:nvSpPr>
        <p:spPr>
          <a:xfrm>
            <a:off x="0" y="1423035"/>
            <a:ext cx="8731250" cy="4526280"/>
          </a:xfrm>
        </p:spPr>
        <p:txBody>
          <a:bodyPr/>
          <a:p>
            <a:pPr marL="109855" indent="0">
              <a:buNone/>
            </a:pPr>
            <a:r>
              <a:rPr lang="zh-CN" altLang="zh-CN" dirty="0"/>
              <a:t>【例</a:t>
            </a:r>
            <a:r>
              <a:rPr lang="en-US" altLang="zh-CN" dirty="0"/>
              <a:t>9-1</a:t>
            </a:r>
            <a:r>
              <a:rPr lang="zh-CN" altLang="zh-CN" dirty="0"/>
              <a:t>】按“</a:t>
            </a:r>
            <a:r>
              <a:rPr lang="en-US" altLang="zh-CN" dirty="0" err="1"/>
              <a:t>yyyy</a:t>
            </a:r>
            <a:r>
              <a:rPr lang="en-US" altLang="zh-CN" dirty="0"/>
              <a:t>-MM-</a:t>
            </a:r>
            <a:r>
              <a:rPr lang="en-US" altLang="zh-CN" dirty="0" err="1"/>
              <a:t>dd</a:t>
            </a:r>
            <a:r>
              <a:rPr lang="zh-CN" altLang="zh-CN" dirty="0"/>
              <a:t>”格式输入一个人的生日并打印输出。</a:t>
            </a:r>
            <a:endParaRPr lang="zh-CN" altLang="zh-CN" dirty="0"/>
          </a:p>
          <a:p>
            <a:endParaRPr lang="zh-CN" altLang="en-US" dirty="0"/>
          </a:p>
        </p:txBody>
      </p:sp>
      <p:sp>
        <p:nvSpPr>
          <p:cNvPr id="1048635" name="标题 2"/>
          <p:cNvSpPr>
            <a:spLocks noGrp="1"/>
          </p:cNvSpPr>
          <p:nvPr>
            <p:ph type="title"/>
          </p:nvPr>
        </p:nvSpPr>
        <p:spPr/>
        <p:txBody>
          <a:bodyPr>
            <a:normAutofit fontScale="90000"/>
          </a:bodyPr>
          <a:p>
            <a:r>
              <a:rPr lang="en-US" altLang="zh-CN" dirty="0">
                <a:effectLst/>
              </a:rPr>
              <a:t>9.2.1  </a:t>
            </a:r>
            <a:r>
              <a:rPr altLang="zh-CN" dirty="0">
                <a:sym typeface="+mn-ea"/>
              </a:rPr>
              <a:t>异常的捕获和处理</a:t>
            </a:r>
            <a:r>
              <a:rPr lang="en-US" altLang="zh-CN" dirty="0">
                <a:sym typeface="+mn-ea"/>
              </a:rPr>
              <a:t>--</a:t>
            </a:r>
            <a:r>
              <a:rPr lang="en-US" altLang="zh-CN" dirty="0">
                <a:effectLst/>
              </a:rPr>
              <a:t>try-catch-finally</a:t>
            </a:r>
            <a:r>
              <a:rPr lang="zh-CN" altLang="zh-CN" dirty="0">
                <a:effectLst/>
              </a:rPr>
              <a:t>语句</a:t>
            </a:r>
            <a:endParaRPr lang="zh-CN" altLang="en-US" dirty="0"/>
          </a:p>
        </p:txBody>
      </p:sp>
      <p:sp>
        <p:nvSpPr>
          <p:cNvPr id="1048636" name="矩形 3"/>
          <p:cNvSpPr/>
          <p:nvPr/>
        </p:nvSpPr>
        <p:spPr>
          <a:xfrm>
            <a:off x="467668" y="1980198"/>
            <a:ext cx="8208912" cy="396938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p>
            <a:pPr fontAlgn="auto"/>
            <a:r>
              <a:rPr lang="en-US" altLang="zh-CN" b="1" dirty="0"/>
              <a:t>public</a:t>
            </a:r>
            <a:r>
              <a:rPr lang="en-US" altLang="zh-CN" dirty="0"/>
              <a:t> </a:t>
            </a:r>
            <a:r>
              <a:rPr lang="en-US" altLang="zh-CN" b="1" dirty="0"/>
              <a:t>static</a:t>
            </a:r>
            <a:r>
              <a:rPr lang="en-US" altLang="zh-CN" dirty="0"/>
              <a:t> </a:t>
            </a:r>
            <a:r>
              <a:rPr lang="en-US" altLang="zh-CN" b="1" dirty="0"/>
              <a:t>void</a:t>
            </a:r>
            <a:r>
              <a:rPr lang="en-US" altLang="zh-CN" dirty="0"/>
              <a:t> main(String[] </a:t>
            </a:r>
            <a:r>
              <a:rPr lang="en-US" altLang="zh-CN" dirty="0" err="1"/>
              <a:t>args</a:t>
            </a:r>
            <a:r>
              <a:rPr lang="en-US" altLang="zh-CN" dirty="0"/>
              <a:t>) {</a:t>
            </a:r>
            <a:endParaRPr lang="zh-CN" altLang="zh-CN" dirty="0"/>
          </a:p>
          <a:p>
            <a:pPr fontAlgn="auto"/>
            <a:r>
              <a:rPr lang="en-US" altLang="zh-CN" dirty="0"/>
              <a:t>	Scanner </a:t>
            </a:r>
            <a:r>
              <a:rPr lang="en-US" altLang="zh-CN" dirty="0" err="1"/>
              <a:t>scn</a:t>
            </a:r>
            <a:r>
              <a:rPr lang="en-US" altLang="zh-CN" dirty="0"/>
              <a:t>  = </a:t>
            </a:r>
            <a:r>
              <a:rPr lang="en-US" altLang="zh-CN" b="1" dirty="0"/>
              <a:t>new</a:t>
            </a:r>
            <a:r>
              <a:rPr lang="en-US" altLang="zh-CN" dirty="0"/>
              <a:t> Scanner(System.</a:t>
            </a:r>
            <a:r>
              <a:rPr lang="en-US" altLang="zh-CN" i="1" dirty="0"/>
              <a:t>in</a:t>
            </a:r>
            <a:r>
              <a:rPr lang="en-US" altLang="zh-CN" dirty="0"/>
              <a:t>);</a:t>
            </a:r>
            <a:endParaRPr lang="zh-CN" altLang="zh-CN" dirty="0"/>
          </a:p>
          <a:p>
            <a:pPr fontAlgn="auto"/>
            <a:r>
              <a:rPr lang="en-US" altLang="zh-CN" dirty="0"/>
              <a:t>	</a:t>
            </a:r>
            <a:r>
              <a:rPr lang="en-US" altLang="zh-CN" dirty="0" err="1"/>
              <a:t>SimpleDateFormat</a:t>
            </a:r>
            <a:r>
              <a:rPr lang="en-US" altLang="zh-CN" dirty="0"/>
              <a:t> </a:t>
            </a:r>
            <a:r>
              <a:rPr lang="en-US" altLang="zh-CN" dirty="0" err="1"/>
              <a:t>sdf</a:t>
            </a:r>
            <a:r>
              <a:rPr lang="en-US" altLang="zh-CN" dirty="0"/>
              <a:t> = </a:t>
            </a:r>
            <a:r>
              <a:rPr lang="en-US" altLang="zh-CN" b="1" dirty="0"/>
              <a:t>new</a:t>
            </a:r>
            <a:r>
              <a:rPr lang="en-US" altLang="zh-CN" dirty="0"/>
              <a:t> </a:t>
            </a:r>
            <a:r>
              <a:rPr lang="en-US" altLang="zh-CN" dirty="0" err="1"/>
              <a:t>SimpleDateFormat</a:t>
            </a:r>
            <a:r>
              <a:rPr lang="en-US" altLang="zh-CN" dirty="0"/>
              <a:t>("</a:t>
            </a:r>
            <a:r>
              <a:rPr lang="en-US" altLang="zh-CN" dirty="0" err="1"/>
              <a:t>yyyy</a:t>
            </a:r>
            <a:r>
              <a:rPr lang="en-US" altLang="zh-CN" dirty="0"/>
              <a:t>-MM-</a:t>
            </a:r>
            <a:r>
              <a:rPr lang="en-US" altLang="zh-CN" dirty="0" err="1"/>
              <a:t>dd</a:t>
            </a:r>
            <a:r>
              <a:rPr lang="en-US" altLang="zh-CN" dirty="0"/>
              <a:t>");</a:t>
            </a:r>
            <a:endParaRPr lang="zh-CN" altLang="zh-CN" dirty="0"/>
          </a:p>
          <a:p>
            <a:pPr fontAlgn="auto"/>
            <a:r>
              <a:rPr lang="en-US" altLang="zh-CN" dirty="0"/>
              <a:t>	</a:t>
            </a:r>
            <a:r>
              <a:rPr lang="en-US" altLang="zh-CN" dirty="0" err="1"/>
              <a:t>System.</a:t>
            </a:r>
            <a:r>
              <a:rPr lang="en-US" altLang="zh-CN" i="1" dirty="0" err="1"/>
              <a:t>out</a:t>
            </a:r>
            <a:r>
              <a:rPr lang="en-US" altLang="zh-CN" dirty="0" err="1"/>
              <a:t>.print</a:t>
            </a:r>
            <a:r>
              <a:rPr lang="en-US" altLang="zh-CN" dirty="0"/>
              <a:t>("</a:t>
            </a:r>
            <a:r>
              <a:rPr lang="zh-CN" altLang="zh-CN" dirty="0"/>
              <a:t>输入生日</a:t>
            </a:r>
            <a:r>
              <a:rPr lang="en-US" altLang="zh-CN" dirty="0"/>
              <a:t>(</a:t>
            </a:r>
            <a:r>
              <a:rPr lang="en-US" altLang="zh-CN" dirty="0" err="1"/>
              <a:t>yyyy</a:t>
            </a:r>
            <a:r>
              <a:rPr lang="en-US" altLang="zh-CN" dirty="0"/>
              <a:t>-MM-</a:t>
            </a:r>
            <a:r>
              <a:rPr lang="en-US" altLang="zh-CN" dirty="0" err="1"/>
              <a:t>dd</a:t>
            </a:r>
            <a:r>
              <a:rPr lang="en-US" altLang="zh-CN" dirty="0"/>
              <a:t>):");</a:t>
            </a:r>
            <a:endParaRPr lang="zh-CN" altLang="zh-CN" dirty="0"/>
          </a:p>
          <a:p>
            <a:pPr fontAlgn="auto"/>
            <a:r>
              <a:rPr lang="en-US" altLang="zh-CN" dirty="0"/>
              <a:t>	String </a:t>
            </a:r>
            <a:r>
              <a:rPr lang="en-US" altLang="zh-CN" dirty="0" err="1"/>
              <a:t>birthStr</a:t>
            </a:r>
            <a:r>
              <a:rPr lang="en-US" altLang="zh-CN" dirty="0"/>
              <a:t> = </a:t>
            </a:r>
            <a:r>
              <a:rPr lang="en-US" altLang="zh-CN" dirty="0" err="1"/>
              <a:t>scn.next</a:t>
            </a:r>
            <a:r>
              <a:rPr lang="en-US" altLang="zh-CN" dirty="0"/>
              <a:t>();</a:t>
            </a:r>
            <a:endParaRPr lang="zh-CN" altLang="zh-CN" dirty="0"/>
          </a:p>
          <a:p>
            <a:pPr fontAlgn="auto"/>
            <a:r>
              <a:rPr lang="en-US" altLang="zh-CN" dirty="0"/>
              <a:t>		</a:t>
            </a:r>
            <a:endParaRPr lang="zh-CN" altLang="zh-CN" dirty="0"/>
          </a:p>
          <a:p>
            <a:pPr fontAlgn="auto"/>
            <a:r>
              <a:rPr lang="en-US" altLang="zh-CN" dirty="0"/>
              <a:t>	</a:t>
            </a:r>
            <a:r>
              <a:rPr lang="en-US" altLang="zh-CN" b="1" dirty="0">
                <a:solidFill>
                  <a:srgbClr val="C00000"/>
                </a:solidFill>
              </a:rPr>
              <a:t>try</a:t>
            </a:r>
            <a:r>
              <a:rPr lang="en-US" altLang="zh-CN" dirty="0">
                <a:solidFill>
                  <a:srgbClr val="C00000"/>
                </a:solidFill>
              </a:rPr>
              <a:t> {</a:t>
            </a:r>
            <a:r>
              <a:rPr lang="en-US" altLang="zh-CN" dirty="0"/>
              <a:t>		</a:t>
            </a:r>
            <a:endParaRPr lang="zh-CN" altLang="zh-CN" dirty="0"/>
          </a:p>
          <a:p>
            <a:pPr fontAlgn="auto"/>
            <a:r>
              <a:rPr lang="en-US" altLang="zh-CN" dirty="0"/>
              <a:t>		Date birth = </a:t>
            </a:r>
            <a:r>
              <a:rPr lang="en-US" altLang="zh-CN" dirty="0" err="1"/>
              <a:t>sdf.parse</a:t>
            </a:r>
            <a:r>
              <a:rPr lang="en-US" altLang="zh-CN" dirty="0"/>
              <a:t>(</a:t>
            </a:r>
            <a:r>
              <a:rPr lang="en-US" altLang="zh-CN" dirty="0" err="1"/>
              <a:t>birthStr</a:t>
            </a:r>
            <a:r>
              <a:rPr lang="en-US" altLang="zh-CN" dirty="0"/>
              <a:t>);   //</a:t>
            </a:r>
            <a:r>
              <a:rPr lang="zh-CN" altLang="zh-CN" dirty="0"/>
              <a:t>如果</a:t>
            </a:r>
            <a:r>
              <a:rPr lang="en-US" altLang="zh-CN" dirty="0" err="1"/>
              <a:t>birthStr</a:t>
            </a:r>
            <a:r>
              <a:rPr lang="zh-CN" altLang="zh-CN" dirty="0"/>
              <a:t>不可解析</a:t>
            </a:r>
            <a:r>
              <a:rPr lang="en-US" altLang="zh-CN" dirty="0"/>
              <a:t>, </a:t>
            </a:r>
            <a:r>
              <a:rPr lang="zh-CN" altLang="zh-CN" dirty="0"/>
              <a:t>就抛出异常</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a:t>
            </a:r>
            <a:r>
              <a:rPr lang="zh-CN" altLang="zh-CN" dirty="0"/>
              <a:t>生日</a:t>
            </a:r>
            <a:r>
              <a:rPr lang="en-US" altLang="zh-CN" dirty="0"/>
              <a:t>:"+</a:t>
            </a:r>
            <a:r>
              <a:rPr lang="en-US" altLang="zh-CN" dirty="0" err="1"/>
              <a:t>sdf.format</a:t>
            </a:r>
            <a:r>
              <a:rPr lang="en-US" altLang="zh-CN" dirty="0"/>
              <a:t>(birth));</a:t>
            </a:r>
            <a:endParaRPr lang="zh-CN" altLang="zh-CN" dirty="0"/>
          </a:p>
          <a:p>
            <a:pPr fontAlgn="auto"/>
            <a:r>
              <a:rPr lang="en-US" altLang="zh-CN" dirty="0"/>
              <a:t>	</a:t>
            </a:r>
            <a:r>
              <a:rPr lang="en-US" altLang="zh-CN" dirty="0">
                <a:solidFill>
                  <a:srgbClr val="C00000"/>
                </a:solidFill>
              </a:rPr>
              <a:t>} </a:t>
            </a:r>
            <a:r>
              <a:rPr lang="en-US" altLang="zh-CN" b="1" dirty="0">
                <a:solidFill>
                  <a:srgbClr val="C00000"/>
                </a:solidFill>
              </a:rPr>
              <a:t>catch</a:t>
            </a:r>
            <a:r>
              <a:rPr lang="en-US" altLang="zh-CN" dirty="0">
                <a:solidFill>
                  <a:srgbClr val="C00000"/>
                </a:solidFill>
              </a:rPr>
              <a:t> </a:t>
            </a:r>
            <a:r>
              <a:rPr lang="en-US" altLang="zh-CN" dirty="0"/>
              <a:t>(</a:t>
            </a:r>
            <a:r>
              <a:rPr lang="en-US" altLang="zh-CN" dirty="0" err="1"/>
              <a:t>ParseException</a:t>
            </a:r>
            <a:r>
              <a:rPr lang="en-US" altLang="zh-CN" dirty="0"/>
              <a:t> e) { //</a:t>
            </a:r>
            <a:r>
              <a:rPr lang="zh-CN" altLang="zh-CN" dirty="0"/>
              <a:t>捕获异常</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a:t>
            </a:r>
            <a:r>
              <a:rPr lang="zh-CN" altLang="zh-CN" dirty="0"/>
              <a:t>日期格式错</a:t>
            </a:r>
            <a:r>
              <a:rPr lang="en-US" altLang="zh-CN" dirty="0"/>
              <a:t>!");</a:t>
            </a:r>
            <a:endParaRPr lang="zh-CN" altLang="zh-CN" dirty="0"/>
          </a:p>
          <a:p>
            <a:pPr fontAlgn="auto"/>
            <a:r>
              <a:rPr lang="en-US" altLang="zh-CN" dirty="0"/>
              <a:t>	</a:t>
            </a:r>
            <a:r>
              <a:rPr lang="en-US" altLang="zh-CN" dirty="0">
                <a:solidFill>
                  <a:srgbClr val="C00000"/>
                </a:solidFill>
              </a:rPr>
              <a:t>}</a:t>
            </a:r>
            <a:endParaRPr lang="zh-CN" altLang="zh-CN" dirty="0">
              <a:solidFill>
                <a:srgbClr val="C00000"/>
              </a:solidFill>
            </a:endParaRPr>
          </a:p>
          <a:p>
            <a:r>
              <a:rPr lang="en-US" altLang="zh-CN" dirty="0"/>
              <a:t>}</a:t>
            </a:r>
            <a:endParaRPr lang="zh-CN" altLang="zh-CN" dirty="0"/>
          </a:p>
        </p:txBody>
      </p:sp>
    </p:spTree>
  </p:cSld>
  <p:clrMapOvr>
    <a:masterClrMapping/>
  </p:clrMapOvr>
  <p:transition spd="med">
    <p:fad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PP_MARK_KEY" val="f34110df-074c-4834-bafd-9a43f97df8a6"/>
  <p:tag name="COMMONDATA" val="eyJoZGlkIjoiN2Y1ZmI0YjdjZWUzYWNhMWZjNDU0MGUxNTE3ZjlkNWU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3842</Words>
  <Application>WPS 演示</Application>
  <PresentationFormat/>
  <Paragraphs>194</Paragraphs>
  <Slides>30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Arial</vt:lpstr>
      <vt:lpstr>宋体</vt:lpstr>
      <vt:lpstr>Wingdings</vt:lpstr>
      <vt:lpstr>Century Gothic</vt:lpstr>
      <vt:lpstr>微软雅黑</vt:lpstr>
      <vt:lpstr>微软雅黑 Light</vt:lpstr>
      <vt:lpstr>Wingdings 3</vt:lpstr>
      <vt:lpstr>Arial Unicode MS</vt:lpstr>
      <vt:lpstr>Calibri</vt:lpstr>
      <vt:lpstr>Times New Roman</vt:lpstr>
      <vt:lpstr>Office 主题​​</vt:lpstr>
      <vt:lpstr>第9章  异常处理</vt:lpstr>
      <vt:lpstr>异常</vt:lpstr>
      <vt:lpstr>异常</vt:lpstr>
      <vt:lpstr>9.1  Java异常体系</vt:lpstr>
      <vt:lpstr>9.1  Java异常体系</vt:lpstr>
      <vt:lpstr>9.1  Java异常体系</vt:lpstr>
      <vt:lpstr>9.1  Java异常体系</vt:lpstr>
      <vt:lpstr>9.1  Java异常体系</vt:lpstr>
      <vt:lpstr>9.2.1  try-catch-finally语句</vt:lpstr>
      <vt:lpstr>9.2.1  try-catch-finally语句</vt:lpstr>
      <vt:lpstr>9.2.1  try-catch-finally语句</vt:lpstr>
      <vt:lpstr>9.2.1  try-catch-finally语句</vt:lpstr>
      <vt:lpstr>9.2.1  try-catch-finally语句</vt:lpstr>
      <vt:lpstr>9.2.1  try-catch-finally语句</vt:lpstr>
      <vt:lpstr>9.2.1  try-catch-finally语句</vt:lpstr>
      <vt:lpstr>9.2.2  try-catch-finally语句的执行过程</vt:lpstr>
      <vt:lpstr>9.2.2  try-catch-finally语句的执行过程</vt:lpstr>
      <vt:lpstr>9.3  使用throws抛出异常</vt:lpstr>
      <vt:lpstr>9.3  使用throws抛出异常</vt:lpstr>
      <vt:lpstr>9.3  使用throws抛出异常</vt:lpstr>
      <vt:lpstr>9.3  使用throws抛出异常</vt:lpstr>
      <vt:lpstr>9.3  使用throws抛出异常</vt:lpstr>
      <vt:lpstr>9.4  自定义异常类</vt:lpstr>
      <vt:lpstr>9.4.1  自定义异常类的方法</vt:lpstr>
      <vt:lpstr>9.4.1  自定义异常类的方法</vt:lpstr>
      <vt:lpstr>9.4.2  throw抛出异常</vt:lpstr>
      <vt:lpstr>9.4.2  throw抛出异常</vt:lpstr>
      <vt:lpstr>9.4.3  异常处理的5个关键字</vt:lpstr>
      <vt:lpstr>9.5  综合实践—用户管理系统及其异常类设计</vt:lpstr>
      <vt:lpstr>本章思维导图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  异常处理</dc:title>
  <dc:creator>yan song</dc:creator>
  <cp:lastModifiedBy>耿晶</cp:lastModifiedBy>
  <cp:revision>2</cp:revision>
  <dcterms:created xsi:type="dcterms:W3CDTF">2023-03-12T06:24:00Z</dcterms:created>
  <dcterms:modified xsi:type="dcterms:W3CDTF">2023-03-26T06:26:21Z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02cc68a47ec84a22b85eb4c9bfd7a60f</vt:lpwstr>
  </property>
  <property fmtid="{D5CDD505-2E9C-101B-9397-08002B2CF9AE}" pid="3" name="KSOProductBuildVer">
    <vt:lpwstr>2052-11.1.0.13703</vt:lpwstr>
  </property>
</Properties>
</file>